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2"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99" autoAdjust="0"/>
    <p:restoredTop sz="94660"/>
  </p:normalViewPr>
  <p:slideViewPr>
    <p:cSldViewPr snapToGrid="0">
      <p:cViewPr>
        <p:scale>
          <a:sx n="50" d="100"/>
          <a:sy n="50" d="100"/>
        </p:scale>
        <p:origin x="1092" y="5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895FE0-ECAD-4A7F-A97F-4E905604DB57}" type="datetimeFigureOut">
              <a:rPr lang="en-ID" smtClean="0"/>
              <a:t>02/01/2021</a:t>
            </a:fld>
            <a:endParaRPr lang="en-ID"/>
          </a:p>
        </p:txBody>
      </p:sp>
      <p:sp>
        <p:nvSpPr>
          <p:cNvPr id="5" name="Footer Placeholder 4"/>
          <p:cNvSpPr>
            <a:spLocks noGrp="1"/>
          </p:cNvSpPr>
          <p:nvPr>
            <p:ph type="ftr" sz="quarter" idx="11"/>
          </p:nvPr>
        </p:nvSpPr>
        <p:spPr/>
        <p:txBody>
          <a:bodyPr/>
          <a:lstStyle/>
          <a:p>
            <a:endParaRPr lang="en-ID"/>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3711014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895FE0-ECAD-4A7F-A97F-4E905604DB57}" type="datetimeFigureOut">
              <a:rPr lang="en-ID" smtClean="0"/>
              <a:t>02/01/2021</a:t>
            </a:fld>
            <a:endParaRPr lang="en-ID"/>
          </a:p>
        </p:txBody>
      </p:sp>
      <p:sp>
        <p:nvSpPr>
          <p:cNvPr id="5" name="Footer Placeholder 4"/>
          <p:cNvSpPr>
            <a:spLocks noGrp="1"/>
          </p:cNvSpPr>
          <p:nvPr>
            <p:ph type="ftr" sz="quarter" idx="11"/>
          </p:nvPr>
        </p:nvSpPr>
        <p:spPr/>
        <p:txBody>
          <a:bodyPr/>
          <a:lstStyle/>
          <a:p>
            <a:endParaRPr lang="en-ID"/>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216535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895FE0-ECAD-4A7F-A97F-4E905604DB57}" type="datetimeFigureOut">
              <a:rPr lang="en-ID" smtClean="0"/>
              <a:t>02/01/2021</a:t>
            </a:fld>
            <a:endParaRPr lang="en-ID"/>
          </a:p>
        </p:txBody>
      </p:sp>
      <p:sp>
        <p:nvSpPr>
          <p:cNvPr id="5" name="Footer Placeholder 4"/>
          <p:cNvSpPr>
            <a:spLocks noGrp="1"/>
          </p:cNvSpPr>
          <p:nvPr>
            <p:ph type="ftr" sz="quarter" idx="11"/>
          </p:nvPr>
        </p:nvSpPr>
        <p:spPr/>
        <p:txBody>
          <a:bodyPr/>
          <a:lstStyle/>
          <a:p>
            <a:endParaRPr lang="en-ID"/>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F17EB9C-7184-495D-BBAA-B33F09AA8DE3}" type="slidenum">
              <a:rPr lang="en-ID" smtClean="0"/>
              <a:t>‹#›</a:t>
            </a:fld>
            <a:endParaRPr lang="en-ID"/>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96657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9895FE0-ECAD-4A7F-A97F-4E905604DB57}" type="datetimeFigureOut">
              <a:rPr lang="en-ID" smtClean="0"/>
              <a:t>02/01/2021</a:t>
            </a:fld>
            <a:endParaRPr lang="en-ID"/>
          </a:p>
        </p:txBody>
      </p:sp>
      <p:sp>
        <p:nvSpPr>
          <p:cNvPr id="6" name="Footer Placeholder 5"/>
          <p:cNvSpPr>
            <a:spLocks noGrp="1"/>
          </p:cNvSpPr>
          <p:nvPr>
            <p:ph type="ftr" sz="quarter" idx="11"/>
          </p:nvPr>
        </p:nvSpPr>
        <p:spPr/>
        <p:txBody>
          <a:bodyPr/>
          <a:lstStyle/>
          <a:p>
            <a:endParaRPr lang="en-ID"/>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3172534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9895FE0-ECAD-4A7F-A97F-4E905604DB57}" type="datetimeFigureOut">
              <a:rPr lang="en-ID" smtClean="0"/>
              <a:t>02/01/2021</a:t>
            </a:fld>
            <a:endParaRPr lang="en-ID"/>
          </a:p>
        </p:txBody>
      </p:sp>
      <p:sp>
        <p:nvSpPr>
          <p:cNvPr id="6" name="Footer Placeholder 5"/>
          <p:cNvSpPr>
            <a:spLocks noGrp="1"/>
          </p:cNvSpPr>
          <p:nvPr>
            <p:ph type="ftr" sz="quarter" idx="11"/>
          </p:nvPr>
        </p:nvSpPr>
        <p:spPr/>
        <p:txBody>
          <a:bodyPr/>
          <a:lstStyle/>
          <a:p>
            <a:endParaRPr lang="en-ID"/>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F17EB9C-7184-495D-BBAA-B33F09AA8DE3}" type="slidenum">
              <a:rPr lang="en-ID" smtClean="0"/>
              <a:t>‹#›</a:t>
            </a:fld>
            <a:endParaRPr lang="en-ID"/>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85400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9895FE0-ECAD-4A7F-A97F-4E905604DB57}" type="datetimeFigureOut">
              <a:rPr lang="en-ID" smtClean="0"/>
              <a:t>02/01/2021</a:t>
            </a:fld>
            <a:endParaRPr lang="en-ID"/>
          </a:p>
        </p:txBody>
      </p:sp>
      <p:sp>
        <p:nvSpPr>
          <p:cNvPr id="6" name="Footer Placeholder 5"/>
          <p:cNvSpPr>
            <a:spLocks noGrp="1"/>
          </p:cNvSpPr>
          <p:nvPr>
            <p:ph type="ftr" sz="quarter" idx="11"/>
          </p:nvPr>
        </p:nvSpPr>
        <p:spPr/>
        <p:txBody>
          <a:bodyPr/>
          <a:lstStyle/>
          <a:p>
            <a:endParaRPr lang="en-ID"/>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3118494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895FE0-ECAD-4A7F-A97F-4E905604DB57}" type="datetimeFigureOut">
              <a:rPr lang="en-ID" smtClean="0"/>
              <a:t>02/01/2021</a:t>
            </a:fld>
            <a:endParaRPr lang="en-ID"/>
          </a:p>
        </p:txBody>
      </p:sp>
      <p:sp>
        <p:nvSpPr>
          <p:cNvPr id="5" name="Footer Placeholder 4"/>
          <p:cNvSpPr>
            <a:spLocks noGrp="1"/>
          </p:cNvSpPr>
          <p:nvPr>
            <p:ph type="ftr" sz="quarter" idx="11"/>
          </p:nvPr>
        </p:nvSpPr>
        <p:spPr/>
        <p:txBody>
          <a:bodyPr/>
          <a:lstStyle/>
          <a:p>
            <a:endParaRPr lang="en-ID"/>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735490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895FE0-ECAD-4A7F-A97F-4E905604DB57}" type="datetimeFigureOut">
              <a:rPr lang="en-ID" smtClean="0"/>
              <a:t>02/01/2021</a:t>
            </a:fld>
            <a:endParaRPr lang="en-ID"/>
          </a:p>
        </p:txBody>
      </p:sp>
      <p:sp>
        <p:nvSpPr>
          <p:cNvPr id="5" name="Footer Placeholder 4"/>
          <p:cNvSpPr>
            <a:spLocks noGrp="1"/>
          </p:cNvSpPr>
          <p:nvPr>
            <p:ph type="ftr" sz="quarter" idx="11"/>
          </p:nvPr>
        </p:nvSpPr>
        <p:spPr/>
        <p:txBody>
          <a:bodyPr/>
          <a:lstStyle/>
          <a:p>
            <a:endParaRPr lang="en-ID"/>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62855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895FE0-ECAD-4A7F-A97F-4E905604DB57}" type="datetimeFigureOut">
              <a:rPr lang="en-ID" smtClean="0"/>
              <a:t>02/01/2021</a:t>
            </a:fld>
            <a:endParaRPr lang="en-ID"/>
          </a:p>
        </p:txBody>
      </p:sp>
      <p:sp>
        <p:nvSpPr>
          <p:cNvPr id="5" name="Footer Placeholder 4"/>
          <p:cNvSpPr>
            <a:spLocks noGrp="1"/>
          </p:cNvSpPr>
          <p:nvPr>
            <p:ph type="ftr" sz="quarter" idx="11"/>
          </p:nvPr>
        </p:nvSpPr>
        <p:spPr/>
        <p:txBody>
          <a:bodyPr/>
          <a:lstStyle/>
          <a:p>
            <a:endParaRPr lang="en-ID"/>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321819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895FE0-ECAD-4A7F-A97F-4E905604DB57}" type="datetimeFigureOut">
              <a:rPr lang="en-ID" smtClean="0"/>
              <a:t>02/01/2021</a:t>
            </a:fld>
            <a:endParaRPr lang="en-ID"/>
          </a:p>
        </p:txBody>
      </p:sp>
      <p:sp>
        <p:nvSpPr>
          <p:cNvPr id="5" name="Footer Placeholder 4"/>
          <p:cNvSpPr>
            <a:spLocks noGrp="1"/>
          </p:cNvSpPr>
          <p:nvPr>
            <p:ph type="ftr" sz="quarter" idx="11"/>
          </p:nvPr>
        </p:nvSpPr>
        <p:spPr/>
        <p:txBody>
          <a:bodyPr/>
          <a:lstStyle/>
          <a:p>
            <a:endParaRPr lang="en-ID"/>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399657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895FE0-ECAD-4A7F-A97F-4E905604DB57}" type="datetimeFigureOut">
              <a:rPr lang="en-ID" smtClean="0"/>
              <a:t>02/01/2021</a:t>
            </a:fld>
            <a:endParaRPr lang="en-ID"/>
          </a:p>
        </p:txBody>
      </p:sp>
      <p:sp>
        <p:nvSpPr>
          <p:cNvPr id="6" name="Footer Placeholder 5"/>
          <p:cNvSpPr>
            <a:spLocks noGrp="1"/>
          </p:cNvSpPr>
          <p:nvPr>
            <p:ph type="ftr" sz="quarter" idx="11"/>
          </p:nvPr>
        </p:nvSpPr>
        <p:spPr/>
        <p:txBody>
          <a:bodyPr/>
          <a:lstStyle/>
          <a:p>
            <a:endParaRPr lang="en-ID"/>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3422464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895FE0-ECAD-4A7F-A97F-4E905604DB57}" type="datetimeFigureOut">
              <a:rPr lang="en-ID" smtClean="0"/>
              <a:t>02/01/2021</a:t>
            </a:fld>
            <a:endParaRPr lang="en-ID"/>
          </a:p>
        </p:txBody>
      </p:sp>
      <p:sp>
        <p:nvSpPr>
          <p:cNvPr id="8" name="Footer Placeholder 7"/>
          <p:cNvSpPr>
            <a:spLocks noGrp="1"/>
          </p:cNvSpPr>
          <p:nvPr>
            <p:ph type="ftr" sz="quarter" idx="11"/>
          </p:nvPr>
        </p:nvSpPr>
        <p:spPr/>
        <p:txBody>
          <a:bodyPr/>
          <a:lstStyle/>
          <a:p>
            <a:endParaRPr lang="en-ID"/>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269296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895FE0-ECAD-4A7F-A97F-4E905604DB57}" type="datetimeFigureOut">
              <a:rPr lang="en-ID" smtClean="0"/>
              <a:t>02/01/2021</a:t>
            </a:fld>
            <a:endParaRPr lang="en-ID"/>
          </a:p>
        </p:txBody>
      </p:sp>
      <p:sp>
        <p:nvSpPr>
          <p:cNvPr id="4" name="Footer Placeholder 3"/>
          <p:cNvSpPr>
            <a:spLocks noGrp="1"/>
          </p:cNvSpPr>
          <p:nvPr>
            <p:ph type="ftr" sz="quarter" idx="11"/>
          </p:nvPr>
        </p:nvSpPr>
        <p:spPr/>
        <p:txBody>
          <a:bodyPr/>
          <a:lstStyle/>
          <a:p>
            <a:endParaRPr lang="en-ID"/>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3179576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895FE0-ECAD-4A7F-A97F-4E905604DB57}" type="datetimeFigureOut">
              <a:rPr lang="en-ID" smtClean="0"/>
              <a:t>02/01/2021</a:t>
            </a:fld>
            <a:endParaRPr lang="en-ID"/>
          </a:p>
        </p:txBody>
      </p:sp>
      <p:sp>
        <p:nvSpPr>
          <p:cNvPr id="3" name="Footer Placeholder 2"/>
          <p:cNvSpPr>
            <a:spLocks noGrp="1"/>
          </p:cNvSpPr>
          <p:nvPr>
            <p:ph type="ftr" sz="quarter" idx="11"/>
          </p:nvPr>
        </p:nvSpPr>
        <p:spPr/>
        <p:txBody>
          <a:bodyPr/>
          <a:lstStyle/>
          <a:p>
            <a:endParaRPr lang="en-ID"/>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3052040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895FE0-ECAD-4A7F-A97F-4E905604DB57}" type="datetimeFigureOut">
              <a:rPr lang="en-ID" smtClean="0"/>
              <a:t>02/01/2021</a:t>
            </a:fld>
            <a:endParaRPr lang="en-ID"/>
          </a:p>
        </p:txBody>
      </p:sp>
      <p:sp>
        <p:nvSpPr>
          <p:cNvPr id="6" name="Footer Placeholder 5"/>
          <p:cNvSpPr>
            <a:spLocks noGrp="1"/>
          </p:cNvSpPr>
          <p:nvPr>
            <p:ph type="ftr" sz="quarter" idx="11"/>
          </p:nvPr>
        </p:nvSpPr>
        <p:spPr/>
        <p:txBody>
          <a:bodyPr/>
          <a:lstStyle/>
          <a:p>
            <a:endParaRPr lang="en-ID"/>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239357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895FE0-ECAD-4A7F-A97F-4E905604DB57}" type="datetimeFigureOut">
              <a:rPr lang="en-ID" smtClean="0"/>
              <a:t>02/01/2021</a:t>
            </a:fld>
            <a:endParaRPr lang="en-ID"/>
          </a:p>
        </p:txBody>
      </p:sp>
      <p:sp>
        <p:nvSpPr>
          <p:cNvPr id="6" name="Footer Placeholder 5"/>
          <p:cNvSpPr>
            <a:spLocks noGrp="1"/>
          </p:cNvSpPr>
          <p:nvPr>
            <p:ph type="ftr" sz="quarter" idx="11"/>
          </p:nvPr>
        </p:nvSpPr>
        <p:spPr/>
        <p:txBody>
          <a:bodyPr/>
          <a:lstStyle/>
          <a:p>
            <a:endParaRPr lang="en-ID"/>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F17EB9C-7184-495D-BBAA-B33F09AA8DE3}" type="slidenum">
              <a:rPr lang="en-ID" smtClean="0"/>
              <a:t>‹#›</a:t>
            </a:fld>
            <a:endParaRPr lang="en-ID"/>
          </a:p>
        </p:txBody>
      </p:sp>
    </p:spTree>
    <p:extLst>
      <p:ext uri="{BB962C8B-B14F-4D97-AF65-F5344CB8AC3E}">
        <p14:creationId xmlns:p14="http://schemas.microsoft.com/office/powerpoint/2010/main" val="3442038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9895FE0-ECAD-4A7F-A97F-4E905604DB57}" type="datetimeFigureOut">
              <a:rPr lang="en-ID" smtClean="0"/>
              <a:t>02/01/2021</a:t>
            </a:fld>
            <a:endParaRPr lang="en-ID"/>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D"/>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F17EB9C-7184-495D-BBAA-B33F09AA8DE3}" type="slidenum">
              <a:rPr lang="en-ID" smtClean="0"/>
              <a:t>‹#›</a:t>
            </a:fld>
            <a:endParaRPr lang="en-ID"/>
          </a:p>
        </p:txBody>
      </p:sp>
    </p:spTree>
    <p:extLst>
      <p:ext uri="{BB962C8B-B14F-4D97-AF65-F5344CB8AC3E}">
        <p14:creationId xmlns:p14="http://schemas.microsoft.com/office/powerpoint/2010/main" val="453928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885966-0505-4069-B504-BE218481DF68}"/>
              </a:ext>
            </a:extLst>
          </p:cNvPr>
          <p:cNvSpPr>
            <a:spLocks noGrp="1"/>
          </p:cNvSpPr>
          <p:nvPr>
            <p:ph type="subTitle" idx="1"/>
          </p:nvPr>
        </p:nvSpPr>
        <p:spPr>
          <a:xfrm>
            <a:off x="1524000" y="742950"/>
            <a:ext cx="9144000" cy="5448300"/>
          </a:xfrm>
        </p:spPr>
        <p:txBody>
          <a:bodyPr>
            <a:normAutofit/>
          </a:bodyPr>
          <a:lstStyle/>
          <a:p>
            <a:r>
              <a:rPr lang="en-US" sz="5400" dirty="0" err="1"/>
              <a:t>Kelompok</a:t>
            </a:r>
            <a:r>
              <a:rPr lang="en-US" sz="5400" dirty="0"/>
              <a:t> 7</a:t>
            </a:r>
          </a:p>
          <a:p>
            <a:r>
              <a:rPr lang="en-US" sz="3200" dirty="0"/>
              <a:t>1.Nicholas Alexander (13320025)</a:t>
            </a:r>
          </a:p>
          <a:p>
            <a:r>
              <a:rPr lang="en-US" sz="3200" dirty="0"/>
              <a:t>2.Pedro Agung </a:t>
            </a:r>
            <a:r>
              <a:rPr lang="en-US" sz="3200" dirty="0" err="1"/>
              <a:t>Manurung</a:t>
            </a:r>
            <a:r>
              <a:rPr lang="en-US" sz="3200" dirty="0"/>
              <a:t>(13320035)</a:t>
            </a:r>
          </a:p>
          <a:p>
            <a:r>
              <a:rPr lang="en-US" sz="3200" dirty="0"/>
              <a:t>3.Josua Raja </a:t>
            </a:r>
            <a:r>
              <a:rPr lang="en-US" sz="3200" dirty="0" err="1"/>
              <a:t>guk-guk</a:t>
            </a:r>
            <a:r>
              <a:rPr lang="en-US" sz="3200" dirty="0"/>
              <a:t> (13320037)</a:t>
            </a:r>
          </a:p>
          <a:p>
            <a:r>
              <a:rPr lang="en-US" sz="3200" dirty="0"/>
              <a:t>4.Septiany Princess </a:t>
            </a:r>
            <a:r>
              <a:rPr lang="en-US" sz="3200" dirty="0" err="1"/>
              <a:t>Silalahi</a:t>
            </a:r>
            <a:r>
              <a:rPr lang="en-US" sz="3200" dirty="0"/>
              <a:t>(13320045)</a:t>
            </a:r>
          </a:p>
          <a:p>
            <a:r>
              <a:rPr lang="en-US" sz="3200" dirty="0"/>
              <a:t>5.Shopia Magdalena Sibarani(13320050)</a:t>
            </a:r>
          </a:p>
        </p:txBody>
      </p:sp>
    </p:spTree>
    <p:extLst>
      <p:ext uri="{BB962C8B-B14F-4D97-AF65-F5344CB8AC3E}">
        <p14:creationId xmlns:p14="http://schemas.microsoft.com/office/powerpoint/2010/main" val="201199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E9E534-6C23-48C5-84B5-3D5653E532E0}"/>
              </a:ext>
            </a:extLst>
          </p:cNvPr>
          <p:cNvSpPr>
            <a:spLocks noGrp="1"/>
          </p:cNvSpPr>
          <p:nvPr>
            <p:ph idx="1"/>
          </p:nvPr>
        </p:nvSpPr>
        <p:spPr>
          <a:xfrm>
            <a:off x="491246" y="581025"/>
            <a:ext cx="5010150" cy="5695950"/>
          </a:xfrm>
        </p:spPr>
        <p:txBody>
          <a:bodyPr/>
          <a:lstStyle/>
          <a:p>
            <a:pPr marL="76200" indent="0" algn="l">
              <a:buNone/>
            </a:pPr>
            <a:r>
              <a:rPr lang="en-US" sz="3600" dirty="0" err="1">
                <a:solidFill>
                  <a:schemeClr val="tx1"/>
                </a:solidFill>
              </a:rPr>
              <a:t>B.Halaman</a:t>
            </a:r>
            <a:r>
              <a:rPr lang="en-US" sz="3600" dirty="0">
                <a:solidFill>
                  <a:schemeClr val="tx1"/>
                </a:solidFill>
              </a:rPr>
              <a:t> Home</a:t>
            </a:r>
          </a:p>
          <a:p>
            <a:pPr marL="76200" indent="0" algn="l">
              <a:buNone/>
            </a:pPr>
            <a:r>
              <a:rPr lang="en-ID" sz="2800" dirty="0">
                <a:solidFill>
                  <a:schemeClr val="tx1"/>
                </a:solidFill>
              </a:rPr>
              <a:t>Pada </a:t>
            </a:r>
            <a:r>
              <a:rPr lang="en-ID" sz="2800" dirty="0" err="1">
                <a:solidFill>
                  <a:schemeClr val="tx1"/>
                </a:solidFill>
              </a:rPr>
              <a:t>bagian</a:t>
            </a:r>
            <a:r>
              <a:rPr lang="en-ID" sz="2800" dirty="0">
                <a:solidFill>
                  <a:schemeClr val="tx1"/>
                </a:solidFill>
              </a:rPr>
              <a:t> home </a:t>
            </a:r>
            <a:r>
              <a:rPr lang="en-ID" sz="2800" dirty="0" err="1">
                <a:solidFill>
                  <a:schemeClr val="tx1"/>
                </a:solidFill>
              </a:rPr>
              <a:t>digunakan</a:t>
            </a:r>
            <a:r>
              <a:rPr lang="en-ID" sz="2800" dirty="0">
                <a:solidFill>
                  <a:schemeClr val="tx1"/>
                </a:solidFill>
              </a:rPr>
              <a:t> dashboard.css </a:t>
            </a:r>
            <a:r>
              <a:rPr lang="en-ID" sz="2800" dirty="0" err="1">
                <a:solidFill>
                  <a:schemeClr val="tx1"/>
                </a:solidFill>
              </a:rPr>
              <a:t>dimana</a:t>
            </a:r>
            <a:r>
              <a:rPr lang="en-ID" sz="2800" dirty="0">
                <a:solidFill>
                  <a:schemeClr val="tx1"/>
                </a:solidFill>
              </a:rPr>
              <a:t> </a:t>
            </a:r>
            <a:r>
              <a:rPr lang="en-ID" sz="2800" dirty="0" err="1">
                <a:solidFill>
                  <a:schemeClr val="tx1"/>
                </a:solidFill>
              </a:rPr>
              <a:t>css</a:t>
            </a:r>
            <a:r>
              <a:rPr lang="en-ID" sz="2800" dirty="0">
                <a:solidFill>
                  <a:schemeClr val="tx1"/>
                </a:solidFill>
              </a:rPr>
              <a:t> </a:t>
            </a:r>
            <a:r>
              <a:rPr lang="en-ID" sz="2800" dirty="0" err="1">
                <a:solidFill>
                  <a:schemeClr val="tx1"/>
                </a:solidFill>
              </a:rPr>
              <a:t>ini</a:t>
            </a:r>
            <a:r>
              <a:rPr lang="en-ID" sz="2800" dirty="0">
                <a:solidFill>
                  <a:schemeClr val="tx1"/>
                </a:solidFill>
              </a:rPr>
              <a:t> </a:t>
            </a:r>
            <a:r>
              <a:rPr lang="en-ID" sz="2800" dirty="0" err="1">
                <a:solidFill>
                  <a:schemeClr val="tx1"/>
                </a:solidFill>
              </a:rPr>
              <a:t>digunakan</a:t>
            </a:r>
            <a:r>
              <a:rPr lang="en-ID" sz="2800" dirty="0">
                <a:solidFill>
                  <a:schemeClr val="tx1"/>
                </a:solidFill>
              </a:rPr>
              <a:t> </a:t>
            </a:r>
            <a:r>
              <a:rPr lang="en-ID" sz="2800" dirty="0" err="1">
                <a:solidFill>
                  <a:schemeClr val="tx1"/>
                </a:solidFill>
              </a:rPr>
              <a:t>untuk</a:t>
            </a:r>
            <a:r>
              <a:rPr lang="en-ID" sz="2800" dirty="0">
                <a:solidFill>
                  <a:schemeClr val="tx1"/>
                </a:solidFill>
              </a:rPr>
              <a:t> </a:t>
            </a:r>
            <a:r>
              <a:rPr lang="en-ID" sz="2800" dirty="0" err="1">
                <a:solidFill>
                  <a:schemeClr val="tx1"/>
                </a:solidFill>
              </a:rPr>
              <a:t>memperindah</a:t>
            </a:r>
            <a:r>
              <a:rPr lang="en-ID" sz="2800" dirty="0">
                <a:solidFill>
                  <a:schemeClr val="tx1"/>
                </a:solidFill>
              </a:rPr>
              <a:t> </a:t>
            </a:r>
            <a:r>
              <a:rPr lang="en-ID" sz="2800" dirty="0" err="1">
                <a:solidFill>
                  <a:schemeClr val="tx1"/>
                </a:solidFill>
              </a:rPr>
              <a:t>tampilan</a:t>
            </a:r>
            <a:r>
              <a:rPr lang="en-ID" sz="2800" dirty="0">
                <a:solidFill>
                  <a:schemeClr val="tx1"/>
                </a:solidFill>
              </a:rPr>
              <a:t> home </a:t>
            </a:r>
            <a:r>
              <a:rPr lang="en-ID" sz="2800" dirty="0" err="1">
                <a:solidFill>
                  <a:schemeClr val="tx1"/>
                </a:solidFill>
              </a:rPr>
              <a:t>yaitu</a:t>
            </a:r>
            <a:r>
              <a:rPr lang="en-ID" sz="2800" dirty="0">
                <a:solidFill>
                  <a:schemeClr val="tx1"/>
                </a:solidFill>
              </a:rPr>
              <a:t> pada body, caption, dan </a:t>
            </a:r>
            <a:r>
              <a:rPr lang="en-ID" sz="2800" dirty="0" err="1">
                <a:solidFill>
                  <a:schemeClr val="tx1"/>
                </a:solidFill>
              </a:rPr>
              <a:t>sebagainya</a:t>
            </a:r>
            <a:r>
              <a:rPr lang="en-ID" sz="2800" dirty="0">
                <a:solidFill>
                  <a:schemeClr val="tx1"/>
                </a:solidFill>
              </a:rPr>
              <a:t>. </a:t>
            </a:r>
            <a:r>
              <a:rPr lang="en-ID" sz="2800" dirty="0" err="1">
                <a:solidFill>
                  <a:schemeClr val="tx1"/>
                </a:solidFill>
              </a:rPr>
              <a:t>Dapat</a:t>
            </a:r>
            <a:r>
              <a:rPr lang="en-ID" sz="2800" dirty="0">
                <a:solidFill>
                  <a:schemeClr val="tx1"/>
                </a:solidFill>
              </a:rPr>
              <a:t> </a:t>
            </a:r>
            <a:r>
              <a:rPr lang="en-ID" sz="2800" dirty="0" err="1">
                <a:solidFill>
                  <a:schemeClr val="tx1"/>
                </a:solidFill>
              </a:rPr>
              <a:t>dilihat</a:t>
            </a:r>
            <a:r>
              <a:rPr lang="en-ID" sz="2800" dirty="0">
                <a:solidFill>
                  <a:schemeClr val="tx1"/>
                </a:solidFill>
              </a:rPr>
              <a:t> </a:t>
            </a:r>
            <a:r>
              <a:rPr lang="en-ID" sz="2800" dirty="0" err="1">
                <a:solidFill>
                  <a:schemeClr val="tx1"/>
                </a:solidFill>
              </a:rPr>
              <a:t>seperti</a:t>
            </a:r>
            <a:r>
              <a:rPr lang="en-ID" sz="2800" dirty="0">
                <a:solidFill>
                  <a:schemeClr val="tx1"/>
                </a:solidFill>
              </a:rPr>
              <a:t> </a:t>
            </a:r>
            <a:r>
              <a:rPr lang="en-ID" sz="2800" dirty="0" err="1">
                <a:solidFill>
                  <a:schemeClr val="tx1"/>
                </a:solidFill>
              </a:rPr>
              <a:t>gambar</a:t>
            </a:r>
            <a:r>
              <a:rPr lang="en-ID" sz="2800" dirty="0">
                <a:solidFill>
                  <a:schemeClr val="tx1"/>
                </a:solidFill>
              </a:rPr>
              <a:t> </a:t>
            </a:r>
            <a:r>
              <a:rPr lang="en-ID" sz="2800" dirty="0" err="1">
                <a:solidFill>
                  <a:schemeClr val="tx1"/>
                </a:solidFill>
              </a:rPr>
              <a:t>disamping</a:t>
            </a:r>
            <a:r>
              <a:rPr lang="en-ID" sz="2800" dirty="0">
                <a:solidFill>
                  <a:schemeClr val="tx1"/>
                </a:solidFill>
              </a:rPr>
              <a:t> </a:t>
            </a:r>
          </a:p>
          <a:p>
            <a:pPr marL="0" indent="0">
              <a:buNone/>
            </a:pPr>
            <a:endParaRPr lang="en-ID" dirty="0"/>
          </a:p>
        </p:txBody>
      </p:sp>
      <p:pic>
        <p:nvPicPr>
          <p:cNvPr id="3" name="Picture 2">
            <a:extLst>
              <a:ext uri="{FF2B5EF4-FFF2-40B4-BE49-F238E27FC236}">
                <a16:creationId xmlns:a16="http://schemas.microsoft.com/office/drawing/2014/main" id="{85B58D31-D962-46E3-88A7-58A69D26EC81}"/>
              </a:ext>
            </a:extLst>
          </p:cNvPr>
          <p:cNvPicPr>
            <a:picLocks noChangeAspect="1"/>
          </p:cNvPicPr>
          <p:nvPr/>
        </p:nvPicPr>
        <p:blipFill rotWithShape="1">
          <a:blip r:embed="rId2"/>
          <a:srcRect t="11915" r="64096" b="8472"/>
          <a:stretch/>
        </p:blipFill>
        <p:spPr>
          <a:xfrm>
            <a:off x="6459166" y="0"/>
            <a:ext cx="5486400" cy="6843014"/>
          </a:xfrm>
          <a:prstGeom prst="rect">
            <a:avLst/>
          </a:prstGeom>
        </p:spPr>
      </p:pic>
    </p:spTree>
    <p:extLst>
      <p:ext uri="{BB962C8B-B14F-4D97-AF65-F5344CB8AC3E}">
        <p14:creationId xmlns:p14="http://schemas.microsoft.com/office/powerpoint/2010/main" val="1677716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D17239-C6B7-4093-A2BC-5C1742C2B076}"/>
              </a:ext>
            </a:extLst>
          </p:cNvPr>
          <p:cNvPicPr>
            <a:picLocks noChangeAspect="1"/>
          </p:cNvPicPr>
          <p:nvPr/>
        </p:nvPicPr>
        <p:blipFill rotWithShape="1">
          <a:blip r:embed="rId2"/>
          <a:srcRect t="12174" r="64130" b="9565"/>
          <a:stretch/>
        </p:blipFill>
        <p:spPr>
          <a:xfrm>
            <a:off x="357809" y="159025"/>
            <a:ext cx="5264058" cy="6460435"/>
          </a:xfrm>
          <a:prstGeom prst="rect">
            <a:avLst/>
          </a:prstGeom>
        </p:spPr>
      </p:pic>
      <p:pic>
        <p:nvPicPr>
          <p:cNvPr id="8" name="Picture 7">
            <a:extLst>
              <a:ext uri="{FF2B5EF4-FFF2-40B4-BE49-F238E27FC236}">
                <a16:creationId xmlns:a16="http://schemas.microsoft.com/office/drawing/2014/main" id="{18793EA5-D357-4E84-80FA-376937B8372B}"/>
              </a:ext>
            </a:extLst>
          </p:cNvPr>
          <p:cNvPicPr>
            <a:picLocks noChangeAspect="1"/>
          </p:cNvPicPr>
          <p:nvPr/>
        </p:nvPicPr>
        <p:blipFill rotWithShape="1">
          <a:blip r:embed="rId3"/>
          <a:srcRect t="12464" r="53889" b="5797"/>
          <a:stretch/>
        </p:blipFill>
        <p:spPr>
          <a:xfrm>
            <a:off x="6026426" y="119270"/>
            <a:ext cx="5970104" cy="6619460"/>
          </a:xfrm>
          <a:prstGeom prst="rect">
            <a:avLst/>
          </a:prstGeom>
        </p:spPr>
      </p:pic>
    </p:spTree>
    <p:extLst>
      <p:ext uri="{BB962C8B-B14F-4D97-AF65-F5344CB8AC3E}">
        <p14:creationId xmlns:p14="http://schemas.microsoft.com/office/powerpoint/2010/main" val="960458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32FE3-ADCC-4080-806E-BB35F3CAD0E1}"/>
              </a:ext>
            </a:extLst>
          </p:cNvPr>
          <p:cNvSpPr>
            <a:spLocks noGrp="1"/>
          </p:cNvSpPr>
          <p:nvPr>
            <p:ph idx="1"/>
          </p:nvPr>
        </p:nvSpPr>
        <p:spPr/>
        <p:txBody>
          <a:bodyPr/>
          <a:lstStyle/>
          <a:p>
            <a:endParaRPr lang="en-ID"/>
          </a:p>
        </p:txBody>
      </p:sp>
      <p:pic>
        <p:nvPicPr>
          <p:cNvPr id="4" name="Picture 3">
            <a:extLst>
              <a:ext uri="{FF2B5EF4-FFF2-40B4-BE49-F238E27FC236}">
                <a16:creationId xmlns:a16="http://schemas.microsoft.com/office/drawing/2014/main" id="{C76D048A-025B-4C7F-9C41-88A7F58C50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85101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ECF7E1-36AC-4205-BF8F-5F67AD1B04AC}"/>
              </a:ext>
            </a:extLst>
          </p:cNvPr>
          <p:cNvSpPr>
            <a:spLocks noGrp="1"/>
          </p:cNvSpPr>
          <p:nvPr>
            <p:ph idx="1"/>
          </p:nvPr>
        </p:nvSpPr>
        <p:spPr>
          <a:xfrm>
            <a:off x="1247775" y="284163"/>
            <a:ext cx="4040188" cy="6324600"/>
          </a:xfrm>
        </p:spPr>
        <p:txBody>
          <a:bodyPr/>
          <a:lstStyle/>
          <a:p>
            <a:r>
              <a:rPr lang="en-US" sz="2400" dirty="0">
                <a:solidFill>
                  <a:schemeClr val="tx1"/>
                </a:solidFill>
              </a:rPr>
              <a:t>3. </a:t>
            </a:r>
            <a:r>
              <a:rPr lang="en-US" sz="2400" b="1" dirty="0">
                <a:solidFill>
                  <a:schemeClr val="tx1"/>
                </a:solidFill>
              </a:rPr>
              <a:t>Halaman Asrama </a:t>
            </a:r>
            <a:endParaRPr lang="en-ID" sz="2400" b="1" dirty="0">
              <a:solidFill>
                <a:schemeClr val="tx1"/>
              </a:solidFill>
            </a:endParaRPr>
          </a:p>
          <a:p>
            <a:r>
              <a:rPr lang="en-US" sz="2400" dirty="0">
                <a:solidFill>
                  <a:schemeClr val="tx1"/>
                </a:solidFill>
              </a:rPr>
              <a:t>Pada Halaman Asrama </a:t>
            </a:r>
            <a:r>
              <a:rPr lang="en-US" sz="2400" dirty="0" err="1">
                <a:solidFill>
                  <a:schemeClr val="tx1"/>
                </a:solidFill>
              </a:rPr>
              <a:t>css</a:t>
            </a:r>
            <a:r>
              <a:rPr lang="en-US" sz="2400" dirty="0">
                <a:solidFill>
                  <a:schemeClr val="tx1"/>
                </a:solidFill>
              </a:rPr>
              <a:t> yang </a:t>
            </a:r>
            <a:r>
              <a:rPr lang="en-US" sz="2400" dirty="0" err="1">
                <a:solidFill>
                  <a:schemeClr val="tx1"/>
                </a:solidFill>
              </a:rPr>
              <a:t>digunakan</a:t>
            </a:r>
            <a:r>
              <a:rPr lang="en-US" sz="2400" dirty="0">
                <a:solidFill>
                  <a:schemeClr val="tx1"/>
                </a:solidFill>
              </a:rPr>
              <a:t> </a:t>
            </a:r>
            <a:r>
              <a:rPr lang="en-US" sz="2400" dirty="0" err="1">
                <a:solidFill>
                  <a:schemeClr val="tx1"/>
                </a:solidFill>
              </a:rPr>
              <a:t>adalah</a:t>
            </a:r>
            <a:r>
              <a:rPr lang="en-US" sz="2400" dirty="0">
                <a:solidFill>
                  <a:schemeClr val="tx1"/>
                </a:solidFill>
              </a:rPr>
              <a:t> asrama.css. Dimana </a:t>
            </a:r>
            <a:r>
              <a:rPr lang="en-US" sz="2400" dirty="0" err="1">
                <a:solidFill>
                  <a:schemeClr val="tx1"/>
                </a:solidFill>
              </a:rPr>
              <a:t>css</a:t>
            </a:r>
            <a:r>
              <a:rPr lang="en-US" sz="2400" dirty="0">
                <a:solidFill>
                  <a:schemeClr val="tx1"/>
                </a:solidFill>
              </a:rPr>
              <a:t> </a:t>
            </a:r>
            <a:r>
              <a:rPr lang="en-US" sz="2400" dirty="0" err="1">
                <a:solidFill>
                  <a:schemeClr val="tx1"/>
                </a:solidFill>
              </a:rPr>
              <a:t>ini</a:t>
            </a:r>
            <a:r>
              <a:rPr lang="en-US" sz="2400" dirty="0">
                <a:solidFill>
                  <a:schemeClr val="tx1"/>
                </a:solidFill>
              </a:rPr>
              <a:t> </a:t>
            </a:r>
            <a:r>
              <a:rPr lang="en-US" sz="2400" dirty="0" err="1">
                <a:solidFill>
                  <a:schemeClr val="tx1"/>
                </a:solidFill>
              </a:rPr>
              <a:t>digunakan</a:t>
            </a:r>
            <a:r>
              <a:rPr lang="en-US" sz="2400" dirty="0">
                <a:solidFill>
                  <a:schemeClr val="tx1"/>
                </a:solidFill>
              </a:rPr>
              <a:t> </a:t>
            </a:r>
            <a:r>
              <a:rPr lang="en-US" sz="2400" dirty="0" err="1">
                <a:solidFill>
                  <a:schemeClr val="tx1"/>
                </a:solidFill>
              </a:rPr>
              <a:t>untuk</a:t>
            </a:r>
            <a:r>
              <a:rPr lang="en-US" sz="2400" dirty="0">
                <a:solidFill>
                  <a:schemeClr val="tx1"/>
                </a:solidFill>
              </a:rPr>
              <a:t> </a:t>
            </a:r>
            <a:r>
              <a:rPr lang="en-US" sz="2400" dirty="0" err="1">
                <a:solidFill>
                  <a:schemeClr val="tx1"/>
                </a:solidFill>
              </a:rPr>
              <a:t>memperindah</a:t>
            </a:r>
            <a:r>
              <a:rPr lang="en-US" sz="2400" dirty="0">
                <a:solidFill>
                  <a:schemeClr val="tx1"/>
                </a:solidFill>
              </a:rPr>
              <a:t> </a:t>
            </a:r>
            <a:r>
              <a:rPr lang="en-US" sz="2400" dirty="0" err="1">
                <a:solidFill>
                  <a:schemeClr val="tx1"/>
                </a:solidFill>
              </a:rPr>
              <a:t>halaman</a:t>
            </a:r>
            <a:r>
              <a:rPr lang="en-US" sz="2400" dirty="0">
                <a:solidFill>
                  <a:schemeClr val="tx1"/>
                </a:solidFill>
              </a:rPr>
              <a:t> asrama </a:t>
            </a:r>
            <a:r>
              <a:rPr lang="en-US" sz="2400" dirty="0" err="1">
                <a:solidFill>
                  <a:schemeClr val="tx1"/>
                </a:solidFill>
              </a:rPr>
              <a:t>seperti</a:t>
            </a:r>
            <a:r>
              <a:rPr lang="en-US" sz="2400" dirty="0">
                <a:solidFill>
                  <a:schemeClr val="tx1"/>
                </a:solidFill>
              </a:rPr>
              <a:t> </a:t>
            </a:r>
            <a:r>
              <a:rPr lang="en-US" sz="2400" dirty="0" err="1">
                <a:solidFill>
                  <a:schemeClr val="tx1"/>
                </a:solidFill>
              </a:rPr>
              <a:t>gambar</a:t>
            </a:r>
            <a:r>
              <a:rPr lang="en-US" sz="2400" dirty="0">
                <a:solidFill>
                  <a:schemeClr val="tx1"/>
                </a:solidFill>
              </a:rPr>
              <a:t>, body, caption, </a:t>
            </a:r>
            <a:r>
              <a:rPr lang="en-US" sz="2400" dirty="0" err="1">
                <a:solidFill>
                  <a:schemeClr val="tx1"/>
                </a:solidFill>
              </a:rPr>
              <a:t>serta</a:t>
            </a:r>
            <a:r>
              <a:rPr lang="en-US" sz="2400" dirty="0">
                <a:solidFill>
                  <a:schemeClr val="tx1"/>
                </a:solidFill>
              </a:rPr>
              <a:t> </a:t>
            </a:r>
            <a:r>
              <a:rPr lang="en-US" sz="2400" dirty="0" err="1">
                <a:solidFill>
                  <a:schemeClr val="tx1"/>
                </a:solidFill>
              </a:rPr>
              <a:t>tampilan</a:t>
            </a:r>
            <a:r>
              <a:rPr lang="en-US" sz="2400" dirty="0">
                <a:solidFill>
                  <a:schemeClr val="tx1"/>
                </a:solidFill>
              </a:rPr>
              <a:t> </a:t>
            </a:r>
            <a:r>
              <a:rPr lang="en-US" sz="2400" dirty="0" err="1">
                <a:solidFill>
                  <a:schemeClr val="tx1"/>
                </a:solidFill>
              </a:rPr>
              <a:t>lainnya</a:t>
            </a:r>
            <a:r>
              <a:rPr lang="en-US" sz="2400" dirty="0">
                <a:solidFill>
                  <a:schemeClr val="tx1"/>
                </a:solidFill>
              </a:rPr>
              <a:t> . </a:t>
            </a:r>
            <a:r>
              <a:rPr lang="en-US" sz="2400" dirty="0" err="1">
                <a:solidFill>
                  <a:schemeClr val="tx1"/>
                </a:solidFill>
              </a:rPr>
              <a:t>Kodingan</a:t>
            </a:r>
            <a:r>
              <a:rPr lang="en-US" sz="2400" dirty="0">
                <a:solidFill>
                  <a:schemeClr val="tx1"/>
                </a:solidFill>
              </a:rPr>
              <a:t> </a:t>
            </a:r>
            <a:r>
              <a:rPr lang="en-US" sz="2400" dirty="0" err="1">
                <a:solidFill>
                  <a:schemeClr val="tx1"/>
                </a:solidFill>
              </a:rPr>
              <a:t>css</a:t>
            </a:r>
            <a:r>
              <a:rPr lang="en-US" sz="2400" dirty="0">
                <a:solidFill>
                  <a:schemeClr val="tx1"/>
                </a:solidFill>
              </a:rPr>
              <a:t> yang </a:t>
            </a:r>
            <a:r>
              <a:rPr lang="en-US" sz="2400" dirty="0" err="1">
                <a:solidFill>
                  <a:schemeClr val="tx1"/>
                </a:solidFill>
              </a:rPr>
              <a:t>digunakan</a:t>
            </a:r>
            <a:r>
              <a:rPr lang="en-US" sz="2400" dirty="0">
                <a:solidFill>
                  <a:schemeClr val="tx1"/>
                </a:solidFill>
              </a:rPr>
              <a:t> </a:t>
            </a:r>
            <a:r>
              <a:rPr lang="en-US" sz="2400" dirty="0" err="1">
                <a:solidFill>
                  <a:schemeClr val="tx1"/>
                </a:solidFill>
              </a:rPr>
              <a:t>dapat</a:t>
            </a:r>
            <a:r>
              <a:rPr lang="en-US" sz="2400" dirty="0">
                <a:solidFill>
                  <a:schemeClr val="tx1"/>
                </a:solidFill>
              </a:rPr>
              <a:t> </a:t>
            </a:r>
            <a:r>
              <a:rPr lang="en-US" sz="2400" dirty="0" err="1">
                <a:solidFill>
                  <a:schemeClr val="tx1"/>
                </a:solidFill>
              </a:rPr>
              <a:t>dilihat</a:t>
            </a:r>
            <a:r>
              <a:rPr lang="en-US" sz="2400" dirty="0">
                <a:solidFill>
                  <a:schemeClr val="tx1"/>
                </a:solidFill>
              </a:rPr>
              <a:t> pada </a:t>
            </a:r>
            <a:r>
              <a:rPr lang="en-US" sz="2400" dirty="0" err="1">
                <a:solidFill>
                  <a:schemeClr val="tx1"/>
                </a:solidFill>
              </a:rPr>
              <a:t>gambar</a:t>
            </a:r>
            <a:r>
              <a:rPr lang="en-US" sz="2400" dirty="0">
                <a:solidFill>
                  <a:schemeClr val="tx1"/>
                </a:solidFill>
              </a:rPr>
              <a:t> </a:t>
            </a:r>
            <a:r>
              <a:rPr lang="en-US" sz="2400" dirty="0" err="1">
                <a:solidFill>
                  <a:schemeClr val="tx1"/>
                </a:solidFill>
              </a:rPr>
              <a:t>disamping</a:t>
            </a:r>
            <a:endParaRPr lang="en-ID" sz="2400" dirty="0">
              <a:solidFill>
                <a:schemeClr val="tx1"/>
              </a:solidFill>
            </a:endParaRPr>
          </a:p>
          <a:p>
            <a:endParaRPr lang="en-ID" dirty="0"/>
          </a:p>
        </p:txBody>
      </p:sp>
      <p:pic>
        <p:nvPicPr>
          <p:cNvPr id="6" name="Picture 5">
            <a:extLst>
              <a:ext uri="{FF2B5EF4-FFF2-40B4-BE49-F238E27FC236}">
                <a16:creationId xmlns:a16="http://schemas.microsoft.com/office/drawing/2014/main" id="{9F4AB68E-388B-427F-ABF5-C2EC44122725}"/>
              </a:ext>
            </a:extLst>
          </p:cNvPr>
          <p:cNvPicPr>
            <a:picLocks noChangeAspect="1"/>
          </p:cNvPicPr>
          <p:nvPr/>
        </p:nvPicPr>
        <p:blipFill rotWithShape="1">
          <a:blip r:embed="rId2"/>
          <a:srcRect t="12029" r="59810" b="7778"/>
          <a:stretch/>
        </p:blipFill>
        <p:spPr>
          <a:xfrm>
            <a:off x="6014416" y="151765"/>
            <a:ext cx="5862844" cy="6580339"/>
          </a:xfrm>
          <a:prstGeom prst="rect">
            <a:avLst/>
          </a:prstGeom>
        </p:spPr>
      </p:pic>
    </p:spTree>
    <p:extLst>
      <p:ext uri="{BB962C8B-B14F-4D97-AF65-F5344CB8AC3E}">
        <p14:creationId xmlns:p14="http://schemas.microsoft.com/office/powerpoint/2010/main" val="3899239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F263AE-A3F8-449A-95E7-B76DA8A66311}"/>
              </a:ext>
            </a:extLst>
          </p:cNvPr>
          <p:cNvPicPr>
            <a:picLocks noChangeAspect="1"/>
          </p:cNvPicPr>
          <p:nvPr/>
        </p:nvPicPr>
        <p:blipFill rotWithShape="1">
          <a:blip r:embed="rId2"/>
          <a:srcRect t="12319" r="60543" b="9100"/>
          <a:stretch/>
        </p:blipFill>
        <p:spPr>
          <a:xfrm>
            <a:off x="168965" y="161892"/>
            <a:ext cx="5655365" cy="6534216"/>
          </a:xfrm>
          <a:prstGeom prst="rect">
            <a:avLst/>
          </a:prstGeom>
        </p:spPr>
      </p:pic>
      <p:pic>
        <p:nvPicPr>
          <p:cNvPr id="7" name="Picture 6">
            <a:extLst>
              <a:ext uri="{FF2B5EF4-FFF2-40B4-BE49-F238E27FC236}">
                <a16:creationId xmlns:a16="http://schemas.microsoft.com/office/drawing/2014/main" id="{E964FF44-D9D5-41E3-A6BD-9486B1CB2196}"/>
              </a:ext>
            </a:extLst>
          </p:cNvPr>
          <p:cNvPicPr>
            <a:picLocks noChangeAspect="1"/>
          </p:cNvPicPr>
          <p:nvPr/>
        </p:nvPicPr>
        <p:blipFill rotWithShape="1">
          <a:blip r:embed="rId3"/>
          <a:srcRect t="12174" r="34701" b="8696"/>
          <a:stretch/>
        </p:blipFill>
        <p:spPr>
          <a:xfrm>
            <a:off x="5443330" y="161892"/>
            <a:ext cx="6748670" cy="6390862"/>
          </a:xfrm>
          <a:prstGeom prst="rect">
            <a:avLst/>
          </a:prstGeom>
        </p:spPr>
      </p:pic>
    </p:spTree>
    <p:extLst>
      <p:ext uri="{BB962C8B-B14F-4D97-AF65-F5344CB8AC3E}">
        <p14:creationId xmlns:p14="http://schemas.microsoft.com/office/powerpoint/2010/main" val="2053045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499B2D-4F8C-4F97-B0C4-2F07C07939A1}"/>
              </a:ext>
            </a:extLst>
          </p:cNvPr>
          <p:cNvSpPr>
            <a:spLocks noGrp="1"/>
          </p:cNvSpPr>
          <p:nvPr>
            <p:ph idx="1"/>
          </p:nvPr>
        </p:nvSpPr>
        <p:spPr/>
        <p:txBody>
          <a:bodyPr/>
          <a:lstStyle/>
          <a:p>
            <a:endParaRPr lang="en-ID"/>
          </a:p>
        </p:txBody>
      </p:sp>
      <p:pic>
        <p:nvPicPr>
          <p:cNvPr id="4" name="Picture 3">
            <a:extLst>
              <a:ext uri="{FF2B5EF4-FFF2-40B4-BE49-F238E27FC236}">
                <a16:creationId xmlns:a16="http://schemas.microsoft.com/office/drawing/2014/main" id="{7F4B7D27-4332-492D-9CA9-9525E39883AA}"/>
              </a:ext>
            </a:extLst>
          </p:cNvPr>
          <p:cNvPicPr>
            <a:picLocks noChangeAspect="1"/>
          </p:cNvPicPr>
          <p:nvPr/>
        </p:nvPicPr>
        <p:blipFill>
          <a:blip r:embed="rId2"/>
          <a:stretch>
            <a:fillRect/>
          </a:stretch>
        </p:blipFill>
        <p:spPr>
          <a:xfrm>
            <a:off x="0" y="8467"/>
            <a:ext cx="12192000" cy="6858000"/>
          </a:xfrm>
          <a:prstGeom prst="rect">
            <a:avLst/>
          </a:prstGeom>
        </p:spPr>
      </p:pic>
    </p:spTree>
    <p:extLst>
      <p:ext uri="{BB962C8B-B14F-4D97-AF65-F5344CB8AC3E}">
        <p14:creationId xmlns:p14="http://schemas.microsoft.com/office/powerpoint/2010/main" val="2859286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29F584-3EF3-44CF-8E88-F96F05892596}"/>
              </a:ext>
            </a:extLst>
          </p:cNvPr>
          <p:cNvSpPr>
            <a:spLocks noGrp="1"/>
          </p:cNvSpPr>
          <p:nvPr>
            <p:ph idx="1"/>
          </p:nvPr>
        </p:nvSpPr>
        <p:spPr>
          <a:xfrm>
            <a:off x="591447" y="354494"/>
            <a:ext cx="4725988" cy="6374297"/>
          </a:xfrm>
        </p:spPr>
        <p:txBody>
          <a:bodyPr>
            <a:normAutofit lnSpcReduction="10000"/>
          </a:bodyPr>
          <a:lstStyle/>
          <a:p>
            <a:r>
              <a:rPr lang="en-US" sz="2400" b="1" dirty="0">
                <a:solidFill>
                  <a:schemeClr val="tx1"/>
                </a:solidFill>
              </a:rPr>
              <a:t>4. Halaman </a:t>
            </a:r>
            <a:r>
              <a:rPr lang="en-US" sz="2400" b="1" dirty="0" err="1">
                <a:solidFill>
                  <a:schemeClr val="tx1"/>
                </a:solidFill>
              </a:rPr>
              <a:t>Pengumuman</a:t>
            </a:r>
            <a:endParaRPr lang="en-US" sz="2400" b="1" dirty="0">
              <a:solidFill>
                <a:schemeClr val="tx1"/>
              </a:solidFill>
            </a:endParaRPr>
          </a:p>
          <a:p>
            <a:r>
              <a:rPr lang="en-US" sz="2800" dirty="0">
                <a:solidFill>
                  <a:schemeClr val="tx1"/>
                </a:solidFill>
              </a:rPr>
              <a:t>Pada </a:t>
            </a:r>
            <a:r>
              <a:rPr lang="en-US" sz="2800" dirty="0" err="1">
                <a:solidFill>
                  <a:schemeClr val="tx1"/>
                </a:solidFill>
              </a:rPr>
              <a:t>bagian</a:t>
            </a:r>
            <a:r>
              <a:rPr lang="en-US" sz="2800" dirty="0">
                <a:solidFill>
                  <a:schemeClr val="tx1"/>
                </a:solidFill>
              </a:rPr>
              <a:t> </a:t>
            </a:r>
            <a:r>
              <a:rPr lang="en-US" sz="2800" dirty="0" err="1">
                <a:solidFill>
                  <a:schemeClr val="tx1"/>
                </a:solidFill>
              </a:rPr>
              <a:t>halaman</a:t>
            </a:r>
            <a:r>
              <a:rPr lang="en-US" sz="2800" dirty="0">
                <a:solidFill>
                  <a:schemeClr val="tx1"/>
                </a:solidFill>
              </a:rPr>
              <a:t> </a:t>
            </a:r>
            <a:r>
              <a:rPr lang="en-US" sz="2800" dirty="0" err="1">
                <a:solidFill>
                  <a:schemeClr val="tx1"/>
                </a:solidFill>
              </a:rPr>
              <a:t>pengumuman</a:t>
            </a:r>
            <a:r>
              <a:rPr lang="en-US" sz="2800" dirty="0">
                <a:solidFill>
                  <a:schemeClr val="tx1"/>
                </a:solidFill>
              </a:rPr>
              <a:t> </a:t>
            </a:r>
            <a:r>
              <a:rPr lang="en-US" sz="2800" dirty="0" err="1">
                <a:solidFill>
                  <a:schemeClr val="tx1"/>
                </a:solidFill>
              </a:rPr>
              <a:t>css</a:t>
            </a:r>
            <a:r>
              <a:rPr lang="en-US" sz="2800" dirty="0">
                <a:solidFill>
                  <a:schemeClr val="tx1"/>
                </a:solidFill>
              </a:rPr>
              <a:t> yang </a:t>
            </a:r>
            <a:r>
              <a:rPr lang="en-US" sz="2800" dirty="0" err="1">
                <a:solidFill>
                  <a:schemeClr val="tx1"/>
                </a:solidFill>
              </a:rPr>
              <a:t>digunakan</a:t>
            </a:r>
            <a:r>
              <a:rPr lang="en-US" sz="2800" dirty="0">
                <a:solidFill>
                  <a:schemeClr val="tx1"/>
                </a:solidFill>
              </a:rPr>
              <a:t> </a:t>
            </a:r>
            <a:r>
              <a:rPr lang="en-US" sz="2800" dirty="0" err="1">
                <a:solidFill>
                  <a:schemeClr val="tx1"/>
                </a:solidFill>
              </a:rPr>
              <a:t>adalah</a:t>
            </a:r>
            <a:r>
              <a:rPr lang="en-US" sz="2800" dirty="0">
                <a:solidFill>
                  <a:schemeClr val="tx1"/>
                </a:solidFill>
              </a:rPr>
              <a:t> (pengumuman.css). Dimana </a:t>
            </a:r>
            <a:r>
              <a:rPr lang="en-US" sz="2800" dirty="0" err="1">
                <a:solidFill>
                  <a:schemeClr val="tx1"/>
                </a:solidFill>
              </a:rPr>
              <a:t>css</a:t>
            </a:r>
            <a:r>
              <a:rPr lang="en-US" sz="2800" dirty="0">
                <a:solidFill>
                  <a:schemeClr val="tx1"/>
                </a:solidFill>
              </a:rPr>
              <a:t> </a:t>
            </a:r>
            <a:r>
              <a:rPr lang="en-US" sz="2800" dirty="0" err="1">
                <a:solidFill>
                  <a:schemeClr val="tx1"/>
                </a:solidFill>
              </a:rPr>
              <a:t>ini</a:t>
            </a:r>
            <a:r>
              <a:rPr lang="en-US" sz="2800" dirty="0">
                <a:solidFill>
                  <a:schemeClr val="tx1"/>
                </a:solidFill>
              </a:rPr>
              <a:t> </a:t>
            </a:r>
            <a:r>
              <a:rPr lang="en-US" sz="2800" dirty="0" err="1">
                <a:solidFill>
                  <a:schemeClr val="tx1"/>
                </a:solidFill>
              </a:rPr>
              <a:t>digunakan</a:t>
            </a:r>
            <a:r>
              <a:rPr lang="en-US" sz="2800" dirty="0">
                <a:solidFill>
                  <a:schemeClr val="tx1"/>
                </a:solidFill>
              </a:rPr>
              <a:t> </a:t>
            </a:r>
            <a:r>
              <a:rPr lang="en-US" sz="2800" dirty="0" err="1">
                <a:solidFill>
                  <a:schemeClr val="tx1"/>
                </a:solidFill>
              </a:rPr>
              <a:t>untuk</a:t>
            </a:r>
            <a:r>
              <a:rPr lang="en-US" sz="2800" dirty="0">
                <a:solidFill>
                  <a:schemeClr val="tx1"/>
                </a:solidFill>
              </a:rPr>
              <a:t> </a:t>
            </a:r>
            <a:r>
              <a:rPr lang="en-US" sz="2800" dirty="0" err="1">
                <a:solidFill>
                  <a:schemeClr val="tx1"/>
                </a:solidFill>
              </a:rPr>
              <a:t>memperindah</a:t>
            </a:r>
            <a:r>
              <a:rPr lang="en-US" sz="2800" dirty="0">
                <a:solidFill>
                  <a:schemeClr val="tx1"/>
                </a:solidFill>
              </a:rPr>
              <a:t> </a:t>
            </a:r>
            <a:r>
              <a:rPr lang="en-US" sz="2800" dirty="0" err="1">
                <a:solidFill>
                  <a:schemeClr val="tx1"/>
                </a:solidFill>
              </a:rPr>
              <a:t>tampilan</a:t>
            </a:r>
            <a:r>
              <a:rPr lang="en-US" sz="2800" dirty="0">
                <a:solidFill>
                  <a:schemeClr val="tx1"/>
                </a:solidFill>
              </a:rPr>
              <a:t> pada </a:t>
            </a:r>
            <a:r>
              <a:rPr lang="en-US" sz="2800" dirty="0" err="1">
                <a:solidFill>
                  <a:schemeClr val="tx1"/>
                </a:solidFill>
              </a:rPr>
              <a:t>halaman</a:t>
            </a:r>
            <a:r>
              <a:rPr lang="en-US" sz="2800" dirty="0">
                <a:solidFill>
                  <a:schemeClr val="tx1"/>
                </a:solidFill>
              </a:rPr>
              <a:t> </a:t>
            </a:r>
            <a:r>
              <a:rPr lang="en-US" sz="2800" dirty="0" err="1">
                <a:solidFill>
                  <a:schemeClr val="tx1"/>
                </a:solidFill>
              </a:rPr>
              <a:t>pengumuman</a:t>
            </a:r>
            <a:r>
              <a:rPr lang="en-US" sz="2800" dirty="0">
                <a:solidFill>
                  <a:schemeClr val="tx1"/>
                </a:solidFill>
              </a:rPr>
              <a:t> </a:t>
            </a:r>
            <a:r>
              <a:rPr lang="en-US" sz="2800" dirty="0" err="1">
                <a:solidFill>
                  <a:schemeClr val="tx1"/>
                </a:solidFill>
              </a:rPr>
              <a:t>yaitu</a:t>
            </a:r>
            <a:r>
              <a:rPr lang="en-US" sz="2800" dirty="0">
                <a:solidFill>
                  <a:schemeClr val="tx1"/>
                </a:solidFill>
              </a:rPr>
              <a:t> pada body, header, footer . Dan </a:t>
            </a:r>
            <a:r>
              <a:rPr lang="en-US" sz="2800" dirty="0" err="1">
                <a:solidFill>
                  <a:schemeClr val="tx1"/>
                </a:solidFill>
              </a:rPr>
              <a:t>berikut</a:t>
            </a:r>
            <a:r>
              <a:rPr lang="en-US" sz="2800" dirty="0">
                <a:solidFill>
                  <a:schemeClr val="tx1"/>
                </a:solidFill>
              </a:rPr>
              <a:t> </a:t>
            </a:r>
            <a:r>
              <a:rPr lang="en-US" sz="2800" dirty="0" err="1">
                <a:solidFill>
                  <a:schemeClr val="tx1"/>
                </a:solidFill>
              </a:rPr>
              <a:t>adalah</a:t>
            </a:r>
            <a:r>
              <a:rPr lang="en-US" sz="2800" dirty="0">
                <a:solidFill>
                  <a:schemeClr val="tx1"/>
                </a:solidFill>
              </a:rPr>
              <a:t> </a:t>
            </a:r>
            <a:r>
              <a:rPr lang="en-US" sz="2800" dirty="0" err="1">
                <a:solidFill>
                  <a:schemeClr val="tx1"/>
                </a:solidFill>
              </a:rPr>
              <a:t>kodingan</a:t>
            </a:r>
            <a:r>
              <a:rPr lang="en-US" sz="2800" dirty="0">
                <a:solidFill>
                  <a:schemeClr val="tx1"/>
                </a:solidFill>
              </a:rPr>
              <a:t> </a:t>
            </a:r>
            <a:r>
              <a:rPr lang="en-US" sz="2800" dirty="0" err="1">
                <a:solidFill>
                  <a:schemeClr val="tx1"/>
                </a:solidFill>
              </a:rPr>
              <a:t>dari</a:t>
            </a:r>
            <a:r>
              <a:rPr lang="en-US" sz="2800" dirty="0">
                <a:solidFill>
                  <a:schemeClr val="tx1"/>
                </a:solidFill>
              </a:rPr>
              <a:t> (pengumuman.css).</a:t>
            </a:r>
            <a:endParaRPr lang="en-ID" sz="2800" dirty="0">
              <a:solidFill>
                <a:schemeClr val="tx1"/>
              </a:solidFill>
            </a:endParaRPr>
          </a:p>
          <a:p>
            <a:r>
              <a:rPr lang="en-US" sz="2800" b="1" dirty="0">
                <a:solidFill>
                  <a:schemeClr val="tx1"/>
                </a:solidFill>
              </a:rPr>
              <a:t> </a:t>
            </a:r>
            <a:endParaRPr lang="en-ID" sz="2800" dirty="0">
              <a:solidFill>
                <a:schemeClr val="tx1"/>
              </a:solidFill>
            </a:endParaRPr>
          </a:p>
        </p:txBody>
      </p:sp>
      <p:pic>
        <p:nvPicPr>
          <p:cNvPr id="5" name="Picture 4">
            <a:extLst>
              <a:ext uri="{FF2B5EF4-FFF2-40B4-BE49-F238E27FC236}">
                <a16:creationId xmlns:a16="http://schemas.microsoft.com/office/drawing/2014/main" id="{74FD3B02-35EB-4280-B5D2-182A6E64658D}"/>
              </a:ext>
            </a:extLst>
          </p:cNvPr>
          <p:cNvPicPr>
            <a:picLocks noChangeAspect="1"/>
          </p:cNvPicPr>
          <p:nvPr/>
        </p:nvPicPr>
        <p:blipFill rotWithShape="1">
          <a:blip r:embed="rId2"/>
          <a:srcRect t="12174" r="56712" b="9131"/>
          <a:stretch/>
        </p:blipFill>
        <p:spPr>
          <a:xfrm>
            <a:off x="5794513" y="288402"/>
            <a:ext cx="6142382" cy="6281195"/>
          </a:xfrm>
          <a:prstGeom prst="rect">
            <a:avLst/>
          </a:prstGeom>
        </p:spPr>
      </p:pic>
    </p:spTree>
    <p:extLst>
      <p:ext uri="{BB962C8B-B14F-4D97-AF65-F5344CB8AC3E}">
        <p14:creationId xmlns:p14="http://schemas.microsoft.com/office/powerpoint/2010/main" val="171779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8E5323-F093-4870-823B-BDBF17E7B909}"/>
              </a:ext>
            </a:extLst>
          </p:cNvPr>
          <p:cNvPicPr>
            <a:picLocks noChangeAspect="1"/>
          </p:cNvPicPr>
          <p:nvPr/>
        </p:nvPicPr>
        <p:blipFill rotWithShape="1">
          <a:blip r:embed="rId2"/>
          <a:srcRect t="13805" r="61277" b="9101"/>
          <a:stretch/>
        </p:blipFill>
        <p:spPr>
          <a:xfrm>
            <a:off x="218661" y="178817"/>
            <a:ext cx="5804452" cy="6500365"/>
          </a:xfrm>
          <a:prstGeom prst="rect">
            <a:avLst/>
          </a:prstGeom>
        </p:spPr>
      </p:pic>
      <p:pic>
        <p:nvPicPr>
          <p:cNvPr id="7" name="Picture 6">
            <a:extLst>
              <a:ext uri="{FF2B5EF4-FFF2-40B4-BE49-F238E27FC236}">
                <a16:creationId xmlns:a16="http://schemas.microsoft.com/office/drawing/2014/main" id="{92C6BDAD-8168-4718-B1EC-5B2D0A8BA353}"/>
              </a:ext>
            </a:extLst>
          </p:cNvPr>
          <p:cNvPicPr>
            <a:picLocks noChangeAspect="1"/>
          </p:cNvPicPr>
          <p:nvPr/>
        </p:nvPicPr>
        <p:blipFill rotWithShape="1">
          <a:blip r:embed="rId3"/>
          <a:srcRect t="11884" r="33152" b="9276"/>
          <a:stretch/>
        </p:blipFill>
        <p:spPr>
          <a:xfrm>
            <a:off x="5155095" y="178817"/>
            <a:ext cx="7036905" cy="6500365"/>
          </a:xfrm>
          <a:prstGeom prst="rect">
            <a:avLst/>
          </a:prstGeom>
        </p:spPr>
      </p:pic>
    </p:spTree>
    <p:extLst>
      <p:ext uri="{BB962C8B-B14F-4D97-AF65-F5344CB8AC3E}">
        <p14:creationId xmlns:p14="http://schemas.microsoft.com/office/powerpoint/2010/main" val="229095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173A4-4424-478E-B832-C36BB527B57E}"/>
              </a:ext>
            </a:extLst>
          </p:cNvPr>
          <p:cNvSpPr>
            <a:spLocks noGrp="1"/>
          </p:cNvSpPr>
          <p:nvPr>
            <p:ph idx="1"/>
          </p:nvPr>
        </p:nvSpPr>
        <p:spPr/>
        <p:txBody>
          <a:bodyPr/>
          <a:lstStyle/>
          <a:p>
            <a:endParaRPr lang="en-ID"/>
          </a:p>
        </p:txBody>
      </p:sp>
      <p:pic>
        <p:nvPicPr>
          <p:cNvPr id="4" name="Picture 3">
            <a:extLst>
              <a:ext uri="{FF2B5EF4-FFF2-40B4-BE49-F238E27FC236}">
                <a16:creationId xmlns:a16="http://schemas.microsoft.com/office/drawing/2014/main" id="{CFFF6F62-6522-4F8C-88BC-4768846617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56705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91B56D-E8F3-4D45-B244-01760C077997}"/>
              </a:ext>
            </a:extLst>
          </p:cNvPr>
          <p:cNvSpPr>
            <a:spLocks noGrp="1"/>
          </p:cNvSpPr>
          <p:nvPr>
            <p:ph idx="1"/>
          </p:nvPr>
        </p:nvSpPr>
        <p:spPr>
          <a:xfrm>
            <a:off x="541338" y="219075"/>
            <a:ext cx="4676775" cy="6529388"/>
          </a:xfrm>
        </p:spPr>
        <p:txBody>
          <a:bodyPr>
            <a:normAutofit/>
          </a:bodyPr>
          <a:lstStyle/>
          <a:p>
            <a:r>
              <a:rPr lang="en-US" sz="2400" dirty="0">
                <a:solidFill>
                  <a:schemeClr val="tx1"/>
                </a:solidFill>
              </a:rPr>
              <a:t>5</a:t>
            </a:r>
            <a:r>
              <a:rPr lang="en-US" sz="2400" b="1" dirty="0">
                <a:solidFill>
                  <a:schemeClr val="tx1"/>
                </a:solidFill>
              </a:rPr>
              <a:t>. Halaman About</a:t>
            </a:r>
          </a:p>
          <a:p>
            <a:endParaRPr lang="en-US" sz="2400" b="1" dirty="0">
              <a:solidFill>
                <a:schemeClr val="tx1"/>
              </a:solidFill>
            </a:endParaRPr>
          </a:p>
          <a:p>
            <a:pPr marL="0" indent="0">
              <a:buNone/>
            </a:pPr>
            <a:r>
              <a:rPr lang="en-US" sz="2800" dirty="0">
                <a:solidFill>
                  <a:schemeClr val="tx1"/>
                </a:solidFill>
              </a:rPr>
              <a:t>Pada </a:t>
            </a:r>
            <a:r>
              <a:rPr lang="en-US" sz="2800" dirty="0" err="1">
                <a:solidFill>
                  <a:schemeClr val="tx1"/>
                </a:solidFill>
              </a:rPr>
              <a:t>bagian</a:t>
            </a:r>
            <a:r>
              <a:rPr lang="en-US" sz="2800" dirty="0">
                <a:solidFill>
                  <a:schemeClr val="tx1"/>
                </a:solidFill>
              </a:rPr>
              <a:t> about </a:t>
            </a:r>
            <a:r>
              <a:rPr lang="en-US" sz="2800" dirty="0" err="1">
                <a:solidFill>
                  <a:schemeClr val="tx1"/>
                </a:solidFill>
              </a:rPr>
              <a:t>css</a:t>
            </a:r>
            <a:r>
              <a:rPr lang="en-US" sz="2800" dirty="0">
                <a:solidFill>
                  <a:schemeClr val="tx1"/>
                </a:solidFill>
              </a:rPr>
              <a:t> yang </a:t>
            </a:r>
            <a:r>
              <a:rPr lang="en-US" sz="2800" dirty="0" err="1">
                <a:solidFill>
                  <a:schemeClr val="tx1"/>
                </a:solidFill>
              </a:rPr>
              <a:t>digunakan</a:t>
            </a:r>
            <a:r>
              <a:rPr lang="en-US" sz="2800" dirty="0">
                <a:solidFill>
                  <a:schemeClr val="tx1"/>
                </a:solidFill>
              </a:rPr>
              <a:t> </a:t>
            </a:r>
            <a:r>
              <a:rPr lang="en-US" sz="2800" dirty="0" err="1">
                <a:solidFill>
                  <a:schemeClr val="tx1"/>
                </a:solidFill>
              </a:rPr>
              <a:t>adalah</a:t>
            </a:r>
            <a:r>
              <a:rPr lang="en-US" sz="2800" dirty="0">
                <a:solidFill>
                  <a:schemeClr val="tx1"/>
                </a:solidFill>
              </a:rPr>
              <a:t> about.css. Dimana </a:t>
            </a:r>
            <a:r>
              <a:rPr lang="en-US" sz="2800" dirty="0" err="1">
                <a:solidFill>
                  <a:schemeClr val="tx1"/>
                </a:solidFill>
              </a:rPr>
              <a:t>css</a:t>
            </a:r>
            <a:r>
              <a:rPr lang="en-US" sz="2800" dirty="0">
                <a:solidFill>
                  <a:schemeClr val="tx1"/>
                </a:solidFill>
              </a:rPr>
              <a:t> </a:t>
            </a:r>
            <a:r>
              <a:rPr lang="en-US" sz="2800" dirty="0" err="1">
                <a:solidFill>
                  <a:schemeClr val="tx1"/>
                </a:solidFill>
              </a:rPr>
              <a:t>ini</a:t>
            </a:r>
            <a:r>
              <a:rPr lang="en-US" sz="2800" dirty="0">
                <a:solidFill>
                  <a:schemeClr val="tx1"/>
                </a:solidFill>
              </a:rPr>
              <a:t> </a:t>
            </a:r>
            <a:r>
              <a:rPr lang="en-US" sz="2800" dirty="0" err="1">
                <a:solidFill>
                  <a:schemeClr val="tx1"/>
                </a:solidFill>
              </a:rPr>
              <a:t>berfungsi</a:t>
            </a:r>
            <a:r>
              <a:rPr lang="en-US" sz="2800" dirty="0">
                <a:solidFill>
                  <a:schemeClr val="tx1"/>
                </a:solidFill>
              </a:rPr>
              <a:t> </a:t>
            </a:r>
            <a:r>
              <a:rPr lang="en-US" sz="2800" dirty="0" err="1">
                <a:solidFill>
                  <a:schemeClr val="tx1"/>
                </a:solidFill>
              </a:rPr>
              <a:t>untuk</a:t>
            </a:r>
            <a:r>
              <a:rPr lang="en-US" sz="2800" dirty="0">
                <a:solidFill>
                  <a:schemeClr val="tx1"/>
                </a:solidFill>
              </a:rPr>
              <a:t> </a:t>
            </a:r>
            <a:r>
              <a:rPr lang="en-US" sz="2800" dirty="0" err="1">
                <a:solidFill>
                  <a:schemeClr val="tx1"/>
                </a:solidFill>
              </a:rPr>
              <a:t>memperindah</a:t>
            </a:r>
            <a:r>
              <a:rPr lang="en-US" sz="2800" dirty="0">
                <a:solidFill>
                  <a:schemeClr val="tx1"/>
                </a:solidFill>
              </a:rPr>
              <a:t> </a:t>
            </a:r>
            <a:r>
              <a:rPr lang="en-US" sz="2800" dirty="0" err="1">
                <a:solidFill>
                  <a:schemeClr val="tx1"/>
                </a:solidFill>
              </a:rPr>
              <a:t>tampilan</a:t>
            </a:r>
            <a:r>
              <a:rPr lang="en-US" sz="2800" dirty="0">
                <a:solidFill>
                  <a:schemeClr val="tx1"/>
                </a:solidFill>
              </a:rPr>
              <a:t> pada </a:t>
            </a:r>
            <a:r>
              <a:rPr lang="en-US" sz="2800" dirty="0" err="1">
                <a:solidFill>
                  <a:schemeClr val="tx1"/>
                </a:solidFill>
              </a:rPr>
              <a:t>body,header,footer</a:t>
            </a:r>
            <a:r>
              <a:rPr lang="en-US" sz="2800" dirty="0">
                <a:solidFill>
                  <a:schemeClr val="tx1"/>
                </a:solidFill>
              </a:rPr>
              <a:t>. </a:t>
            </a:r>
            <a:r>
              <a:rPr lang="en-US" sz="2800" dirty="0" err="1">
                <a:solidFill>
                  <a:schemeClr val="tx1"/>
                </a:solidFill>
              </a:rPr>
              <a:t>Kodingan</a:t>
            </a:r>
            <a:r>
              <a:rPr lang="en-US" sz="2800" dirty="0">
                <a:solidFill>
                  <a:schemeClr val="tx1"/>
                </a:solidFill>
              </a:rPr>
              <a:t> </a:t>
            </a:r>
            <a:r>
              <a:rPr lang="en-US" sz="2800" dirty="0" err="1">
                <a:solidFill>
                  <a:schemeClr val="tx1"/>
                </a:solidFill>
              </a:rPr>
              <a:t>css</a:t>
            </a:r>
            <a:r>
              <a:rPr lang="en-US" sz="2800" dirty="0">
                <a:solidFill>
                  <a:schemeClr val="tx1"/>
                </a:solidFill>
              </a:rPr>
              <a:t> </a:t>
            </a:r>
            <a:r>
              <a:rPr lang="en-US" sz="2800" dirty="0" err="1">
                <a:solidFill>
                  <a:schemeClr val="tx1"/>
                </a:solidFill>
              </a:rPr>
              <a:t>dapat</a:t>
            </a:r>
            <a:r>
              <a:rPr lang="en-US" sz="2800" dirty="0">
                <a:solidFill>
                  <a:schemeClr val="tx1"/>
                </a:solidFill>
              </a:rPr>
              <a:t> </a:t>
            </a:r>
            <a:r>
              <a:rPr lang="en-US" sz="2800" dirty="0" err="1">
                <a:solidFill>
                  <a:schemeClr val="tx1"/>
                </a:solidFill>
              </a:rPr>
              <a:t>dilihat</a:t>
            </a:r>
            <a:r>
              <a:rPr lang="en-US" sz="2800" dirty="0">
                <a:solidFill>
                  <a:schemeClr val="tx1"/>
                </a:solidFill>
              </a:rPr>
              <a:t> </a:t>
            </a:r>
            <a:r>
              <a:rPr lang="en-US" sz="2800" dirty="0" err="1">
                <a:solidFill>
                  <a:schemeClr val="tx1"/>
                </a:solidFill>
              </a:rPr>
              <a:t>seperti</a:t>
            </a:r>
            <a:r>
              <a:rPr lang="en-US" sz="2800" dirty="0">
                <a:solidFill>
                  <a:schemeClr val="tx1"/>
                </a:solidFill>
              </a:rPr>
              <a:t> </a:t>
            </a:r>
            <a:r>
              <a:rPr lang="en-US" sz="2800" dirty="0" err="1">
                <a:solidFill>
                  <a:schemeClr val="tx1"/>
                </a:solidFill>
              </a:rPr>
              <a:t>gambar</a:t>
            </a:r>
            <a:r>
              <a:rPr lang="en-US" sz="2800" dirty="0">
                <a:solidFill>
                  <a:schemeClr val="tx1"/>
                </a:solidFill>
              </a:rPr>
              <a:t> </a:t>
            </a:r>
            <a:r>
              <a:rPr lang="en-US" sz="2800" dirty="0" err="1">
                <a:solidFill>
                  <a:schemeClr val="tx1"/>
                </a:solidFill>
              </a:rPr>
              <a:t>disamping</a:t>
            </a:r>
            <a:r>
              <a:rPr lang="en-US" sz="2800" dirty="0">
                <a:solidFill>
                  <a:schemeClr val="tx1"/>
                </a:solidFill>
              </a:rPr>
              <a:t> </a:t>
            </a:r>
            <a:endParaRPr lang="en-ID" sz="2800" dirty="0">
              <a:solidFill>
                <a:schemeClr val="tx1"/>
              </a:solidFill>
            </a:endParaRPr>
          </a:p>
          <a:p>
            <a:endParaRPr lang="en-ID" sz="2400" dirty="0">
              <a:solidFill>
                <a:schemeClr val="tx1"/>
              </a:solidFill>
            </a:endParaRPr>
          </a:p>
        </p:txBody>
      </p:sp>
      <p:pic>
        <p:nvPicPr>
          <p:cNvPr id="6" name="Picture 5">
            <a:extLst>
              <a:ext uri="{FF2B5EF4-FFF2-40B4-BE49-F238E27FC236}">
                <a16:creationId xmlns:a16="http://schemas.microsoft.com/office/drawing/2014/main" id="{2A90198D-B26F-49E3-8E56-8CE8AC24509D}"/>
              </a:ext>
            </a:extLst>
          </p:cNvPr>
          <p:cNvPicPr>
            <a:picLocks noChangeAspect="1"/>
          </p:cNvPicPr>
          <p:nvPr/>
        </p:nvPicPr>
        <p:blipFill rotWithShape="1">
          <a:blip r:embed="rId2"/>
          <a:srcRect t="12319" r="57201" b="8840"/>
          <a:stretch/>
        </p:blipFill>
        <p:spPr>
          <a:xfrm>
            <a:off x="5585791" y="119269"/>
            <a:ext cx="6231835" cy="6457282"/>
          </a:xfrm>
          <a:prstGeom prst="rect">
            <a:avLst/>
          </a:prstGeom>
        </p:spPr>
      </p:pic>
    </p:spTree>
    <p:extLst>
      <p:ext uri="{BB962C8B-B14F-4D97-AF65-F5344CB8AC3E}">
        <p14:creationId xmlns:p14="http://schemas.microsoft.com/office/powerpoint/2010/main" val="1706766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05956B-CC23-4030-B506-1F01FA23D5B8}"/>
              </a:ext>
            </a:extLst>
          </p:cNvPr>
          <p:cNvSpPr>
            <a:spLocks noGrp="1"/>
          </p:cNvSpPr>
          <p:nvPr>
            <p:ph idx="1"/>
          </p:nvPr>
        </p:nvSpPr>
        <p:spPr>
          <a:xfrm>
            <a:off x="2589212" y="2235200"/>
            <a:ext cx="8915400" cy="2365829"/>
          </a:xfrm>
        </p:spPr>
        <p:txBody>
          <a:bodyPr/>
          <a:lstStyle/>
          <a:p>
            <a:pPr marL="0" indent="0" algn="ctr">
              <a:buNone/>
            </a:pPr>
            <a:r>
              <a:rPr lang="en-US" sz="4800" b="1" dirty="0">
                <a:ln w="22225">
                  <a:solidFill>
                    <a:schemeClr val="accent2"/>
                  </a:solidFill>
                  <a:prstDash val="solid"/>
                </a:ln>
                <a:solidFill>
                  <a:schemeClr val="accent2">
                    <a:lumMod val="40000"/>
                    <a:lumOff val="60000"/>
                  </a:schemeClr>
                </a:solidFill>
              </a:rPr>
              <a:t>ASRAMA </a:t>
            </a:r>
            <a:br>
              <a:rPr lang="en-US" sz="4800" b="1" dirty="0">
                <a:ln w="22225">
                  <a:solidFill>
                    <a:schemeClr val="accent2"/>
                  </a:solidFill>
                  <a:prstDash val="solid"/>
                </a:ln>
                <a:solidFill>
                  <a:schemeClr val="accent2">
                    <a:lumMod val="40000"/>
                    <a:lumOff val="60000"/>
                  </a:schemeClr>
                </a:solidFill>
              </a:rPr>
            </a:br>
            <a:r>
              <a:rPr lang="en-US" sz="4800" b="1" dirty="0">
                <a:ln w="22225">
                  <a:solidFill>
                    <a:schemeClr val="accent2"/>
                  </a:solidFill>
                  <a:prstDash val="solid"/>
                </a:ln>
                <a:solidFill>
                  <a:schemeClr val="accent2">
                    <a:lumMod val="40000"/>
                    <a:lumOff val="60000"/>
                  </a:schemeClr>
                </a:solidFill>
              </a:rPr>
              <a:t>INSTITUT TEKNOLOGI DEL </a:t>
            </a:r>
            <a:endParaRPr lang="en-ID" sz="4800" b="1" dirty="0">
              <a:ln w="22225">
                <a:solidFill>
                  <a:schemeClr val="accent2"/>
                </a:solidFill>
                <a:prstDash val="solid"/>
              </a:ln>
              <a:solidFill>
                <a:schemeClr val="accent2">
                  <a:lumMod val="40000"/>
                  <a:lumOff val="60000"/>
                </a:schemeClr>
              </a:solidFill>
            </a:endParaRPr>
          </a:p>
          <a:p>
            <a:pPr marL="0" indent="0">
              <a:buNone/>
            </a:pPr>
            <a:endParaRPr lang="en-ID" dirty="0"/>
          </a:p>
        </p:txBody>
      </p:sp>
    </p:spTree>
    <p:extLst>
      <p:ext uri="{BB962C8B-B14F-4D97-AF65-F5344CB8AC3E}">
        <p14:creationId xmlns:p14="http://schemas.microsoft.com/office/powerpoint/2010/main" val="2070333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D93024-4CF1-44CE-B9F7-78E89A973180}"/>
              </a:ext>
            </a:extLst>
          </p:cNvPr>
          <p:cNvPicPr>
            <a:picLocks noChangeAspect="1"/>
          </p:cNvPicPr>
          <p:nvPr/>
        </p:nvPicPr>
        <p:blipFill rotWithShape="1">
          <a:blip r:embed="rId2"/>
          <a:srcRect t="12174" r="76562" b="9101"/>
          <a:stretch/>
        </p:blipFill>
        <p:spPr>
          <a:xfrm>
            <a:off x="0" y="151803"/>
            <a:ext cx="3548270" cy="6398083"/>
          </a:xfrm>
          <a:prstGeom prst="rect">
            <a:avLst/>
          </a:prstGeom>
        </p:spPr>
      </p:pic>
      <p:pic>
        <p:nvPicPr>
          <p:cNvPr id="7" name="Picture 6">
            <a:extLst>
              <a:ext uri="{FF2B5EF4-FFF2-40B4-BE49-F238E27FC236}">
                <a16:creationId xmlns:a16="http://schemas.microsoft.com/office/drawing/2014/main" id="{D8020964-A870-45D6-B794-3F10C340BF69}"/>
              </a:ext>
            </a:extLst>
          </p:cNvPr>
          <p:cNvPicPr>
            <a:picLocks noChangeAspect="1"/>
          </p:cNvPicPr>
          <p:nvPr/>
        </p:nvPicPr>
        <p:blipFill rotWithShape="1">
          <a:blip r:embed="rId3"/>
          <a:srcRect t="12754" r="70896" b="8985"/>
          <a:stretch/>
        </p:blipFill>
        <p:spPr>
          <a:xfrm>
            <a:off x="3480352" y="151803"/>
            <a:ext cx="3776869" cy="6398083"/>
          </a:xfrm>
          <a:prstGeom prst="rect">
            <a:avLst/>
          </a:prstGeom>
        </p:spPr>
      </p:pic>
      <p:pic>
        <p:nvPicPr>
          <p:cNvPr id="9" name="Picture 8">
            <a:extLst>
              <a:ext uri="{FF2B5EF4-FFF2-40B4-BE49-F238E27FC236}">
                <a16:creationId xmlns:a16="http://schemas.microsoft.com/office/drawing/2014/main" id="{0DB12866-8FAF-4837-93CF-02175E8ABE1A}"/>
              </a:ext>
            </a:extLst>
          </p:cNvPr>
          <p:cNvPicPr>
            <a:picLocks noChangeAspect="1"/>
          </p:cNvPicPr>
          <p:nvPr/>
        </p:nvPicPr>
        <p:blipFill rotWithShape="1">
          <a:blip r:embed="rId4"/>
          <a:srcRect t="12174" r="17663" b="8696"/>
          <a:stretch/>
        </p:blipFill>
        <p:spPr>
          <a:xfrm>
            <a:off x="7189303" y="73647"/>
            <a:ext cx="5002697" cy="6632550"/>
          </a:xfrm>
          <a:prstGeom prst="rect">
            <a:avLst/>
          </a:prstGeom>
        </p:spPr>
      </p:pic>
    </p:spTree>
    <p:extLst>
      <p:ext uri="{BB962C8B-B14F-4D97-AF65-F5344CB8AC3E}">
        <p14:creationId xmlns:p14="http://schemas.microsoft.com/office/powerpoint/2010/main" val="3741157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B4AC-A745-45CC-8CE0-EA93F9B17397}"/>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0617EB22-4234-41DF-8513-D8A2043F6067}"/>
              </a:ext>
            </a:extLst>
          </p:cNvPr>
          <p:cNvSpPr>
            <a:spLocks noGrp="1"/>
          </p:cNvSpPr>
          <p:nvPr>
            <p:ph idx="1"/>
          </p:nvPr>
        </p:nvSpPr>
        <p:spPr/>
        <p:txBody>
          <a:bodyPr/>
          <a:lstStyle/>
          <a:p>
            <a:endParaRPr lang="en-ID"/>
          </a:p>
        </p:txBody>
      </p:sp>
      <p:pic>
        <p:nvPicPr>
          <p:cNvPr id="5" name="Picture 4">
            <a:extLst>
              <a:ext uri="{FF2B5EF4-FFF2-40B4-BE49-F238E27FC236}">
                <a16:creationId xmlns:a16="http://schemas.microsoft.com/office/drawing/2014/main" id="{BA9EB1F0-4807-4342-8D76-7E03035F4786}"/>
              </a:ext>
            </a:extLst>
          </p:cNvPr>
          <p:cNvPicPr>
            <a:picLocks noChangeAspect="1"/>
          </p:cNvPicPr>
          <p:nvPr/>
        </p:nvPicPr>
        <p:blipFill rotWithShape="1">
          <a:blip r:embed="rId2"/>
          <a:srcRect t="9100" r="1114" b="6232"/>
          <a:stretch/>
        </p:blipFill>
        <p:spPr>
          <a:xfrm>
            <a:off x="0" y="525746"/>
            <a:ext cx="12056165" cy="5806507"/>
          </a:xfrm>
          <a:prstGeom prst="rect">
            <a:avLst/>
          </a:prstGeom>
        </p:spPr>
      </p:pic>
    </p:spTree>
    <p:extLst>
      <p:ext uri="{BB962C8B-B14F-4D97-AF65-F5344CB8AC3E}">
        <p14:creationId xmlns:p14="http://schemas.microsoft.com/office/powerpoint/2010/main" val="320495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08899F-0046-4F6A-9F85-02340265D4C2}"/>
              </a:ext>
            </a:extLst>
          </p:cNvPr>
          <p:cNvSpPr>
            <a:spLocks noGrp="1"/>
          </p:cNvSpPr>
          <p:nvPr>
            <p:ph idx="1"/>
          </p:nvPr>
        </p:nvSpPr>
        <p:spPr>
          <a:xfrm>
            <a:off x="521873" y="255103"/>
            <a:ext cx="3950736" cy="6344479"/>
          </a:xfrm>
        </p:spPr>
        <p:txBody>
          <a:bodyPr/>
          <a:lstStyle/>
          <a:p>
            <a:r>
              <a:rPr lang="en-US" sz="2400" dirty="0"/>
              <a:t>6</a:t>
            </a:r>
            <a:r>
              <a:rPr lang="en-US" sz="1800" dirty="0"/>
              <a:t>. </a:t>
            </a:r>
            <a:r>
              <a:rPr lang="en-US" sz="2400" b="1" dirty="0">
                <a:solidFill>
                  <a:schemeClr val="tx1"/>
                </a:solidFill>
              </a:rPr>
              <a:t>Halaman Contact Us</a:t>
            </a:r>
          </a:p>
          <a:p>
            <a:endParaRPr lang="en-US" sz="2400" b="1" dirty="0">
              <a:solidFill>
                <a:schemeClr val="tx1"/>
              </a:solidFill>
            </a:endParaRPr>
          </a:p>
          <a:p>
            <a:pPr marL="0" indent="0">
              <a:buNone/>
            </a:pPr>
            <a:r>
              <a:rPr lang="en-US" sz="2400" dirty="0">
                <a:solidFill>
                  <a:schemeClr val="tx1"/>
                </a:solidFill>
              </a:rPr>
              <a:t>Pada </a:t>
            </a:r>
            <a:r>
              <a:rPr lang="en-US" sz="2400" dirty="0" err="1">
                <a:solidFill>
                  <a:schemeClr val="tx1"/>
                </a:solidFill>
              </a:rPr>
              <a:t>halaman</a:t>
            </a:r>
            <a:r>
              <a:rPr lang="en-US" sz="2400" dirty="0">
                <a:solidFill>
                  <a:schemeClr val="tx1"/>
                </a:solidFill>
              </a:rPr>
              <a:t> Contact Us </a:t>
            </a:r>
            <a:r>
              <a:rPr lang="en-US" sz="2400" dirty="0" err="1">
                <a:solidFill>
                  <a:schemeClr val="tx1"/>
                </a:solidFill>
              </a:rPr>
              <a:t>digunakan</a:t>
            </a:r>
            <a:r>
              <a:rPr lang="en-US" sz="2400" dirty="0">
                <a:solidFill>
                  <a:schemeClr val="tx1"/>
                </a:solidFill>
              </a:rPr>
              <a:t> </a:t>
            </a:r>
            <a:r>
              <a:rPr lang="en-US" sz="2400" dirty="0" err="1">
                <a:solidFill>
                  <a:schemeClr val="tx1"/>
                </a:solidFill>
              </a:rPr>
              <a:t>css</a:t>
            </a:r>
            <a:r>
              <a:rPr lang="en-US" sz="2400" dirty="0">
                <a:solidFill>
                  <a:schemeClr val="tx1"/>
                </a:solidFill>
              </a:rPr>
              <a:t> </a:t>
            </a:r>
            <a:r>
              <a:rPr lang="en-US" sz="2400" dirty="0" err="1">
                <a:solidFill>
                  <a:schemeClr val="tx1"/>
                </a:solidFill>
              </a:rPr>
              <a:t>yaitu</a:t>
            </a:r>
            <a:r>
              <a:rPr lang="en-US" sz="2400" dirty="0">
                <a:solidFill>
                  <a:schemeClr val="tx1"/>
                </a:solidFill>
              </a:rPr>
              <a:t> conus.css. Dimana </a:t>
            </a:r>
            <a:r>
              <a:rPr lang="en-US" sz="2400" dirty="0" err="1">
                <a:solidFill>
                  <a:schemeClr val="tx1"/>
                </a:solidFill>
              </a:rPr>
              <a:t>css</a:t>
            </a:r>
            <a:r>
              <a:rPr lang="en-US" sz="2400" dirty="0">
                <a:solidFill>
                  <a:schemeClr val="tx1"/>
                </a:solidFill>
              </a:rPr>
              <a:t> </a:t>
            </a:r>
            <a:r>
              <a:rPr lang="en-US" sz="2400" dirty="0" err="1">
                <a:solidFill>
                  <a:schemeClr val="tx1"/>
                </a:solidFill>
              </a:rPr>
              <a:t>ini</a:t>
            </a:r>
            <a:r>
              <a:rPr lang="en-US" sz="2400" dirty="0">
                <a:solidFill>
                  <a:schemeClr val="tx1"/>
                </a:solidFill>
              </a:rPr>
              <a:t> </a:t>
            </a:r>
            <a:r>
              <a:rPr lang="en-US" sz="2400" dirty="0" err="1">
                <a:solidFill>
                  <a:schemeClr val="tx1"/>
                </a:solidFill>
              </a:rPr>
              <a:t>digunakan</a:t>
            </a:r>
            <a:r>
              <a:rPr lang="en-US" sz="2400" dirty="0">
                <a:solidFill>
                  <a:schemeClr val="tx1"/>
                </a:solidFill>
              </a:rPr>
              <a:t> </a:t>
            </a:r>
            <a:r>
              <a:rPr lang="en-US" sz="2400" dirty="0" err="1">
                <a:solidFill>
                  <a:schemeClr val="tx1"/>
                </a:solidFill>
              </a:rPr>
              <a:t>untuk</a:t>
            </a:r>
            <a:r>
              <a:rPr lang="en-US" sz="2400" dirty="0">
                <a:solidFill>
                  <a:schemeClr val="tx1"/>
                </a:solidFill>
              </a:rPr>
              <a:t> </a:t>
            </a:r>
            <a:r>
              <a:rPr lang="en-US" sz="2400" dirty="0" err="1">
                <a:solidFill>
                  <a:schemeClr val="tx1"/>
                </a:solidFill>
              </a:rPr>
              <a:t>memperindah</a:t>
            </a:r>
            <a:r>
              <a:rPr lang="en-US" sz="2400" dirty="0">
                <a:solidFill>
                  <a:schemeClr val="tx1"/>
                </a:solidFill>
              </a:rPr>
              <a:t> </a:t>
            </a:r>
            <a:r>
              <a:rPr lang="en-US" sz="2400" dirty="0" err="1">
                <a:solidFill>
                  <a:schemeClr val="tx1"/>
                </a:solidFill>
              </a:rPr>
              <a:t>halaman</a:t>
            </a:r>
            <a:r>
              <a:rPr lang="en-US" sz="2400" dirty="0">
                <a:solidFill>
                  <a:schemeClr val="tx1"/>
                </a:solidFill>
              </a:rPr>
              <a:t> contact us pada body, header, footer. Dan conus.css </a:t>
            </a:r>
            <a:r>
              <a:rPr lang="en-US" sz="2400" dirty="0" err="1">
                <a:solidFill>
                  <a:schemeClr val="tx1"/>
                </a:solidFill>
              </a:rPr>
              <a:t>dapat</a:t>
            </a:r>
            <a:r>
              <a:rPr lang="en-US" sz="2400" dirty="0">
                <a:solidFill>
                  <a:schemeClr val="tx1"/>
                </a:solidFill>
              </a:rPr>
              <a:t> </a:t>
            </a:r>
            <a:r>
              <a:rPr lang="en-US" sz="2400" dirty="0" err="1">
                <a:solidFill>
                  <a:schemeClr val="tx1"/>
                </a:solidFill>
              </a:rPr>
              <a:t>kita</a:t>
            </a:r>
            <a:r>
              <a:rPr lang="en-US" sz="2400" dirty="0">
                <a:solidFill>
                  <a:schemeClr val="tx1"/>
                </a:solidFill>
              </a:rPr>
              <a:t> </a:t>
            </a:r>
            <a:r>
              <a:rPr lang="en-US" sz="2400" dirty="0" err="1">
                <a:solidFill>
                  <a:schemeClr val="tx1"/>
                </a:solidFill>
              </a:rPr>
              <a:t>lihat</a:t>
            </a:r>
            <a:r>
              <a:rPr lang="en-US" sz="2400" dirty="0">
                <a:solidFill>
                  <a:schemeClr val="tx1"/>
                </a:solidFill>
              </a:rPr>
              <a:t> </a:t>
            </a:r>
            <a:r>
              <a:rPr lang="en-US" sz="2400" dirty="0" err="1">
                <a:solidFill>
                  <a:schemeClr val="tx1"/>
                </a:solidFill>
              </a:rPr>
              <a:t>seperti</a:t>
            </a:r>
            <a:r>
              <a:rPr lang="en-US" sz="2400" dirty="0">
                <a:solidFill>
                  <a:schemeClr val="tx1"/>
                </a:solidFill>
              </a:rPr>
              <a:t> </a:t>
            </a:r>
            <a:r>
              <a:rPr lang="en-US" sz="2400" dirty="0" err="1">
                <a:solidFill>
                  <a:schemeClr val="tx1"/>
                </a:solidFill>
              </a:rPr>
              <a:t>gambar</a:t>
            </a:r>
            <a:r>
              <a:rPr lang="en-US" sz="2400" dirty="0">
                <a:solidFill>
                  <a:schemeClr val="tx1"/>
                </a:solidFill>
              </a:rPr>
              <a:t> </a:t>
            </a:r>
            <a:r>
              <a:rPr lang="en-US" sz="2400" dirty="0" err="1">
                <a:solidFill>
                  <a:schemeClr val="tx1"/>
                </a:solidFill>
              </a:rPr>
              <a:t>berikut</a:t>
            </a:r>
            <a:r>
              <a:rPr lang="en-US" sz="2400" dirty="0">
                <a:solidFill>
                  <a:schemeClr val="tx1"/>
                </a:solidFill>
              </a:rPr>
              <a:t>: </a:t>
            </a:r>
            <a:endParaRPr lang="en-ID" sz="2400" dirty="0">
              <a:solidFill>
                <a:schemeClr val="tx1"/>
              </a:solidFill>
            </a:endParaRPr>
          </a:p>
          <a:p>
            <a:pPr marL="0" indent="0">
              <a:buNone/>
            </a:pPr>
            <a:endParaRPr lang="en-ID" sz="2400" dirty="0">
              <a:solidFill>
                <a:schemeClr val="tx1"/>
              </a:solidFill>
            </a:endParaRPr>
          </a:p>
        </p:txBody>
      </p:sp>
      <p:pic>
        <p:nvPicPr>
          <p:cNvPr id="5" name="Picture 4">
            <a:extLst>
              <a:ext uri="{FF2B5EF4-FFF2-40B4-BE49-F238E27FC236}">
                <a16:creationId xmlns:a16="http://schemas.microsoft.com/office/drawing/2014/main" id="{54558326-8FE3-47E5-A339-00449062A427}"/>
              </a:ext>
            </a:extLst>
          </p:cNvPr>
          <p:cNvPicPr>
            <a:picLocks noChangeAspect="1"/>
          </p:cNvPicPr>
          <p:nvPr/>
        </p:nvPicPr>
        <p:blipFill rotWithShape="1">
          <a:blip r:embed="rId2"/>
          <a:srcRect t="12464" r="75032" b="8629"/>
          <a:stretch/>
        </p:blipFill>
        <p:spPr>
          <a:xfrm>
            <a:off x="4472609" y="318050"/>
            <a:ext cx="3717235" cy="6281532"/>
          </a:xfrm>
          <a:prstGeom prst="rect">
            <a:avLst/>
          </a:prstGeom>
        </p:spPr>
      </p:pic>
      <p:pic>
        <p:nvPicPr>
          <p:cNvPr id="7" name="Picture 6">
            <a:extLst>
              <a:ext uri="{FF2B5EF4-FFF2-40B4-BE49-F238E27FC236}">
                <a16:creationId xmlns:a16="http://schemas.microsoft.com/office/drawing/2014/main" id="{50ED4957-8003-4F16-B3C4-C20113AC31C6}"/>
              </a:ext>
            </a:extLst>
          </p:cNvPr>
          <p:cNvPicPr>
            <a:picLocks noChangeAspect="1"/>
          </p:cNvPicPr>
          <p:nvPr/>
        </p:nvPicPr>
        <p:blipFill rotWithShape="1">
          <a:blip r:embed="rId3"/>
          <a:srcRect t="12464" r="71711" b="9420"/>
          <a:stretch/>
        </p:blipFill>
        <p:spPr>
          <a:xfrm>
            <a:off x="8189844" y="318050"/>
            <a:ext cx="4005564" cy="6221900"/>
          </a:xfrm>
          <a:prstGeom prst="rect">
            <a:avLst/>
          </a:prstGeom>
        </p:spPr>
      </p:pic>
    </p:spTree>
    <p:extLst>
      <p:ext uri="{BB962C8B-B14F-4D97-AF65-F5344CB8AC3E}">
        <p14:creationId xmlns:p14="http://schemas.microsoft.com/office/powerpoint/2010/main" val="3085791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150E18-F80C-40E1-B0E6-2A5771AA2DA3}"/>
              </a:ext>
            </a:extLst>
          </p:cNvPr>
          <p:cNvPicPr>
            <a:picLocks noChangeAspect="1"/>
          </p:cNvPicPr>
          <p:nvPr/>
        </p:nvPicPr>
        <p:blipFill rotWithShape="1">
          <a:blip r:embed="rId2"/>
          <a:srcRect t="13805" r="32989" b="9101"/>
          <a:stretch/>
        </p:blipFill>
        <p:spPr>
          <a:xfrm>
            <a:off x="0" y="59634"/>
            <a:ext cx="6556514" cy="6708913"/>
          </a:xfrm>
          <a:prstGeom prst="rect">
            <a:avLst/>
          </a:prstGeom>
        </p:spPr>
      </p:pic>
      <p:pic>
        <p:nvPicPr>
          <p:cNvPr id="7" name="Picture 6">
            <a:extLst>
              <a:ext uri="{FF2B5EF4-FFF2-40B4-BE49-F238E27FC236}">
                <a16:creationId xmlns:a16="http://schemas.microsoft.com/office/drawing/2014/main" id="{EB5B3228-5245-44F2-965D-4A3DA32F03CA}"/>
              </a:ext>
            </a:extLst>
          </p:cNvPr>
          <p:cNvPicPr>
            <a:picLocks noChangeAspect="1"/>
          </p:cNvPicPr>
          <p:nvPr/>
        </p:nvPicPr>
        <p:blipFill rotWithShape="1">
          <a:blip r:embed="rId3"/>
          <a:srcRect t="12464" r="33478" b="9710"/>
          <a:stretch/>
        </p:blipFill>
        <p:spPr>
          <a:xfrm>
            <a:off x="6556514" y="89453"/>
            <a:ext cx="5635486" cy="6708913"/>
          </a:xfrm>
          <a:prstGeom prst="rect">
            <a:avLst/>
          </a:prstGeom>
        </p:spPr>
      </p:pic>
    </p:spTree>
    <p:extLst>
      <p:ext uri="{BB962C8B-B14F-4D97-AF65-F5344CB8AC3E}">
        <p14:creationId xmlns:p14="http://schemas.microsoft.com/office/powerpoint/2010/main" val="153335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35C10CC-7FE5-4363-BC1F-0E7A406D1D24}"/>
              </a:ext>
            </a:extLst>
          </p:cNvPr>
          <p:cNvSpPr>
            <a:spLocks noGrp="1"/>
          </p:cNvSpPr>
          <p:nvPr>
            <p:ph idx="1"/>
          </p:nvPr>
        </p:nvSpPr>
        <p:spPr>
          <a:xfrm>
            <a:off x="546652" y="159025"/>
            <a:ext cx="4124739" cy="6530009"/>
          </a:xfrm>
        </p:spPr>
        <p:txBody>
          <a:bodyPr/>
          <a:lstStyle/>
          <a:p>
            <a:r>
              <a:rPr lang="en-US" sz="2400" dirty="0"/>
              <a:t>7.</a:t>
            </a:r>
            <a:r>
              <a:rPr lang="en-US" sz="2400" b="1" dirty="0"/>
              <a:t>Halaman More Info</a:t>
            </a:r>
          </a:p>
          <a:p>
            <a:pPr marL="0" indent="0">
              <a:buNone/>
            </a:pPr>
            <a:endParaRPr lang="en-US" sz="2400" dirty="0">
              <a:solidFill>
                <a:schemeClr val="tx1"/>
              </a:solidFill>
            </a:endParaRPr>
          </a:p>
          <a:p>
            <a:pPr marL="0" indent="0">
              <a:buNone/>
            </a:pPr>
            <a:r>
              <a:rPr lang="en-US" sz="2400" dirty="0">
                <a:solidFill>
                  <a:schemeClr val="tx1"/>
                </a:solidFill>
              </a:rPr>
              <a:t>Pada </a:t>
            </a:r>
            <a:r>
              <a:rPr lang="en-US" sz="2400" dirty="0" err="1">
                <a:solidFill>
                  <a:schemeClr val="tx1"/>
                </a:solidFill>
              </a:rPr>
              <a:t>halaman</a:t>
            </a:r>
            <a:r>
              <a:rPr lang="en-US" sz="2400" dirty="0">
                <a:solidFill>
                  <a:schemeClr val="tx1"/>
                </a:solidFill>
              </a:rPr>
              <a:t> More Info </a:t>
            </a:r>
            <a:r>
              <a:rPr lang="en-US" sz="2400" dirty="0" err="1">
                <a:solidFill>
                  <a:schemeClr val="tx1"/>
                </a:solidFill>
              </a:rPr>
              <a:t>digunakan</a:t>
            </a:r>
            <a:r>
              <a:rPr lang="en-US" sz="2400" dirty="0">
                <a:solidFill>
                  <a:schemeClr val="tx1"/>
                </a:solidFill>
              </a:rPr>
              <a:t> </a:t>
            </a:r>
            <a:r>
              <a:rPr lang="en-US" sz="2400" dirty="0" err="1">
                <a:solidFill>
                  <a:schemeClr val="tx1"/>
                </a:solidFill>
              </a:rPr>
              <a:t>css</a:t>
            </a:r>
            <a:r>
              <a:rPr lang="en-US" sz="2400" dirty="0">
                <a:solidFill>
                  <a:schemeClr val="tx1"/>
                </a:solidFill>
              </a:rPr>
              <a:t> </a:t>
            </a:r>
            <a:r>
              <a:rPr lang="en-US" sz="2400" dirty="0" err="1">
                <a:solidFill>
                  <a:schemeClr val="tx1"/>
                </a:solidFill>
              </a:rPr>
              <a:t>yaitu</a:t>
            </a:r>
            <a:r>
              <a:rPr lang="en-US" sz="2400" dirty="0">
                <a:solidFill>
                  <a:schemeClr val="tx1"/>
                </a:solidFill>
              </a:rPr>
              <a:t> . Dimana </a:t>
            </a:r>
            <a:r>
              <a:rPr lang="en-US" sz="2400" dirty="0" err="1">
                <a:solidFill>
                  <a:schemeClr val="tx1"/>
                </a:solidFill>
              </a:rPr>
              <a:t>css</a:t>
            </a:r>
            <a:r>
              <a:rPr lang="en-US" sz="2400" dirty="0">
                <a:solidFill>
                  <a:schemeClr val="tx1"/>
                </a:solidFill>
              </a:rPr>
              <a:t> </a:t>
            </a:r>
            <a:r>
              <a:rPr lang="en-US" sz="2400" dirty="0" err="1">
                <a:solidFill>
                  <a:schemeClr val="tx1"/>
                </a:solidFill>
              </a:rPr>
              <a:t>ini</a:t>
            </a:r>
            <a:r>
              <a:rPr lang="en-US" sz="2400" dirty="0">
                <a:solidFill>
                  <a:schemeClr val="tx1"/>
                </a:solidFill>
              </a:rPr>
              <a:t> </a:t>
            </a:r>
            <a:r>
              <a:rPr lang="en-US" sz="2400" dirty="0" err="1">
                <a:solidFill>
                  <a:schemeClr val="tx1"/>
                </a:solidFill>
              </a:rPr>
              <a:t>digunakan</a:t>
            </a:r>
            <a:r>
              <a:rPr lang="en-US" sz="2400" dirty="0">
                <a:solidFill>
                  <a:schemeClr val="tx1"/>
                </a:solidFill>
              </a:rPr>
              <a:t> </a:t>
            </a:r>
            <a:r>
              <a:rPr lang="en-US" sz="2400" dirty="0" err="1">
                <a:solidFill>
                  <a:schemeClr val="tx1"/>
                </a:solidFill>
              </a:rPr>
              <a:t>untuk</a:t>
            </a:r>
            <a:r>
              <a:rPr lang="en-US" sz="2400" dirty="0">
                <a:solidFill>
                  <a:schemeClr val="tx1"/>
                </a:solidFill>
              </a:rPr>
              <a:t> </a:t>
            </a:r>
            <a:r>
              <a:rPr lang="en-US" sz="2400" dirty="0" err="1">
                <a:solidFill>
                  <a:schemeClr val="tx1"/>
                </a:solidFill>
              </a:rPr>
              <a:t>memperindah</a:t>
            </a:r>
            <a:r>
              <a:rPr lang="en-US" sz="2400" dirty="0">
                <a:solidFill>
                  <a:schemeClr val="tx1"/>
                </a:solidFill>
              </a:rPr>
              <a:t> </a:t>
            </a:r>
            <a:r>
              <a:rPr lang="en-US" sz="2400" dirty="0" err="1">
                <a:solidFill>
                  <a:schemeClr val="tx1"/>
                </a:solidFill>
              </a:rPr>
              <a:t>halaman</a:t>
            </a:r>
            <a:r>
              <a:rPr lang="en-US" sz="2400" dirty="0">
                <a:solidFill>
                  <a:schemeClr val="tx1"/>
                </a:solidFill>
              </a:rPr>
              <a:t> contact us pada body, header, footer. Dan about.css </a:t>
            </a:r>
            <a:r>
              <a:rPr lang="en-US" sz="2400" dirty="0" err="1">
                <a:solidFill>
                  <a:schemeClr val="tx1"/>
                </a:solidFill>
              </a:rPr>
              <a:t>dapat</a:t>
            </a:r>
            <a:r>
              <a:rPr lang="en-US" sz="2400" dirty="0">
                <a:solidFill>
                  <a:schemeClr val="tx1"/>
                </a:solidFill>
              </a:rPr>
              <a:t> </a:t>
            </a:r>
            <a:r>
              <a:rPr lang="en-US" sz="2400" dirty="0" err="1">
                <a:solidFill>
                  <a:schemeClr val="tx1"/>
                </a:solidFill>
              </a:rPr>
              <a:t>kita</a:t>
            </a:r>
            <a:r>
              <a:rPr lang="en-US" sz="2400" dirty="0">
                <a:solidFill>
                  <a:schemeClr val="tx1"/>
                </a:solidFill>
              </a:rPr>
              <a:t> </a:t>
            </a:r>
            <a:r>
              <a:rPr lang="en-US" sz="2400" dirty="0" err="1">
                <a:solidFill>
                  <a:schemeClr val="tx1"/>
                </a:solidFill>
              </a:rPr>
              <a:t>lihat</a:t>
            </a:r>
            <a:r>
              <a:rPr lang="en-US" sz="2400" dirty="0">
                <a:solidFill>
                  <a:schemeClr val="tx1"/>
                </a:solidFill>
              </a:rPr>
              <a:t> </a:t>
            </a:r>
            <a:r>
              <a:rPr lang="en-US" sz="2400" dirty="0" err="1">
                <a:solidFill>
                  <a:schemeClr val="tx1"/>
                </a:solidFill>
              </a:rPr>
              <a:t>seperti</a:t>
            </a:r>
            <a:r>
              <a:rPr lang="en-US" sz="2400" dirty="0">
                <a:solidFill>
                  <a:schemeClr val="tx1"/>
                </a:solidFill>
              </a:rPr>
              <a:t> </a:t>
            </a:r>
            <a:r>
              <a:rPr lang="en-US" sz="2400" dirty="0" err="1">
                <a:solidFill>
                  <a:schemeClr val="tx1"/>
                </a:solidFill>
              </a:rPr>
              <a:t>gambar</a:t>
            </a:r>
            <a:r>
              <a:rPr lang="en-US" sz="2400" dirty="0">
                <a:solidFill>
                  <a:schemeClr val="tx1"/>
                </a:solidFill>
              </a:rPr>
              <a:t> </a:t>
            </a:r>
            <a:r>
              <a:rPr lang="en-US" sz="2400" dirty="0" err="1">
                <a:solidFill>
                  <a:schemeClr val="tx1"/>
                </a:solidFill>
              </a:rPr>
              <a:t>berikut</a:t>
            </a:r>
            <a:r>
              <a:rPr lang="en-US" sz="2400" dirty="0">
                <a:solidFill>
                  <a:schemeClr val="tx1"/>
                </a:solidFill>
              </a:rPr>
              <a:t>: </a:t>
            </a:r>
            <a:endParaRPr lang="en-ID" sz="2400" dirty="0">
              <a:solidFill>
                <a:schemeClr val="tx1"/>
              </a:solidFill>
            </a:endParaRPr>
          </a:p>
          <a:p>
            <a:endParaRPr lang="en-US" sz="2400" dirty="0">
              <a:solidFill>
                <a:schemeClr val="tx1"/>
              </a:solidFill>
            </a:endParaRPr>
          </a:p>
          <a:p>
            <a:endParaRPr lang="en-US" dirty="0"/>
          </a:p>
          <a:p>
            <a:endParaRPr lang="en-US" dirty="0"/>
          </a:p>
        </p:txBody>
      </p:sp>
      <p:pic>
        <p:nvPicPr>
          <p:cNvPr id="3" name="Picture 2">
            <a:extLst>
              <a:ext uri="{FF2B5EF4-FFF2-40B4-BE49-F238E27FC236}">
                <a16:creationId xmlns:a16="http://schemas.microsoft.com/office/drawing/2014/main" id="{E7FA45EF-3BAE-48A2-B1A9-819EEAA2A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320" y="1"/>
            <a:ext cx="7599680" cy="6858000"/>
          </a:xfrm>
          <a:prstGeom prst="rect">
            <a:avLst/>
          </a:prstGeom>
        </p:spPr>
      </p:pic>
    </p:spTree>
    <p:extLst>
      <p:ext uri="{BB962C8B-B14F-4D97-AF65-F5344CB8AC3E}">
        <p14:creationId xmlns:p14="http://schemas.microsoft.com/office/powerpoint/2010/main" val="1046421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9138A9-5235-4882-8AC1-B2C1457539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02240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50BDA6-D9D9-496D-9827-4800901CD5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487831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E041B-74E6-4874-A524-F4C0045EA6BC}"/>
              </a:ext>
            </a:extLst>
          </p:cNvPr>
          <p:cNvSpPr>
            <a:spLocks noGrp="1"/>
          </p:cNvSpPr>
          <p:nvPr>
            <p:ph idx="1"/>
          </p:nvPr>
        </p:nvSpPr>
        <p:spPr>
          <a:xfrm>
            <a:off x="690880" y="142240"/>
            <a:ext cx="4033520" cy="6858000"/>
          </a:xfrm>
        </p:spPr>
        <p:txBody>
          <a:bodyPr/>
          <a:lstStyle/>
          <a:p>
            <a:r>
              <a:rPr lang="en-US" sz="2400" dirty="0"/>
              <a:t>8. </a:t>
            </a:r>
            <a:r>
              <a:rPr lang="en-US" sz="2400" b="1" dirty="0"/>
              <a:t>Halaman </a:t>
            </a:r>
            <a:r>
              <a:rPr lang="en-US" sz="2400" b="1" dirty="0" err="1"/>
              <a:t>Izin</a:t>
            </a:r>
            <a:endParaRPr lang="en-US" sz="2400" b="1" dirty="0"/>
          </a:p>
          <a:p>
            <a:r>
              <a:rPr lang="en-US" sz="2400" b="1" dirty="0"/>
              <a:t>    </a:t>
            </a:r>
            <a:r>
              <a:rPr lang="en-US" sz="2400" b="1" dirty="0" err="1"/>
              <a:t>Bermalam</a:t>
            </a:r>
            <a:endParaRPr lang="en-US" sz="2400" b="1" dirty="0"/>
          </a:p>
          <a:p>
            <a:pPr marL="0" indent="0">
              <a:buNone/>
            </a:pPr>
            <a:r>
              <a:rPr lang="en-US" sz="2400" dirty="0">
                <a:solidFill>
                  <a:schemeClr val="tx1"/>
                </a:solidFill>
              </a:rPr>
              <a:t>Pada </a:t>
            </a:r>
            <a:r>
              <a:rPr lang="en-US" sz="2400" dirty="0" err="1">
                <a:solidFill>
                  <a:schemeClr val="tx1"/>
                </a:solidFill>
              </a:rPr>
              <a:t>halaman</a:t>
            </a:r>
            <a:r>
              <a:rPr lang="en-US" sz="2400" dirty="0">
                <a:solidFill>
                  <a:schemeClr val="tx1"/>
                </a:solidFill>
              </a:rPr>
              <a:t> More Info </a:t>
            </a:r>
            <a:r>
              <a:rPr lang="en-US" sz="2400" dirty="0" err="1">
                <a:solidFill>
                  <a:schemeClr val="tx1"/>
                </a:solidFill>
              </a:rPr>
              <a:t>digunakan</a:t>
            </a:r>
            <a:r>
              <a:rPr lang="en-US" sz="2400" dirty="0">
                <a:solidFill>
                  <a:schemeClr val="tx1"/>
                </a:solidFill>
              </a:rPr>
              <a:t> </a:t>
            </a:r>
            <a:r>
              <a:rPr lang="en-US" sz="2400" dirty="0" err="1">
                <a:solidFill>
                  <a:schemeClr val="tx1"/>
                </a:solidFill>
              </a:rPr>
              <a:t>css</a:t>
            </a:r>
            <a:r>
              <a:rPr lang="en-US" sz="2400" dirty="0">
                <a:solidFill>
                  <a:schemeClr val="tx1"/>
                </a:solidFill>
              </a:rPr>
              <a:t> </a:t>
            </a:r>
            <a:r>
              <a:rPr lang="en-US" sz="2400" dirty="0" err="1">
                <a:solidFill>
                  <a:schemeClr val="tx1"/>
                </a:solidFill>
              </a:rPr>
              <a:t>yaitu</a:t>
            </a:r>
            <a:r>
              <a:rPr lang="en-US" sz="2400" dirty="0">
                <a:solidFill>
                  <a:schemeClr val="tx1"/>
                </a:solidFill>
              </a:rPr>
              <a:t> . Dimana </a:t>
            </a:r>
            <a:r>
              <a:rPr lang="en-US" sz="2400" dirty="0" err="1">
                <a:solidFill>
                  <a:schemeClr val="tx1"/>
                </a:solidFill>
              </a:rPr>
              <a:t>css</a:t>
            </a:r>
            <a:r>
              <a:rPr lang="en-US" sz="2400" dirty="0">
                <a:solidFill>
                  <a:schemeClr val="tx1"/>
                </a:solidFill>
              </a:rPr>
              <a:t> </a:t>
            </a:r>
            <a:r>
              <a:rPr lang="en-US" sz="2400" dirty="0" err="1">
                <a:solidFill>
                  <a:schemeClr val="tx1"/>
                </a:solidFill>
              </a:rPr>
              <a:t>ini</a:t>
            </a:r>
            <a:r>
              <a:rPr lang="en-US" sz="2400" dirty="0">
                <a:solidFill>
                  <a:schemeClr val="tx1"/>
                </a:solidFill>
              </a:rPr>
              <a:t> </a:t>
            </a:r>
            <a:r>
              <a:rPr lang="en-US" sz="2400" dirty="0" err="1">
                <a:solidFill>
                  <a:schemeClr val="tx1"/>
                </a:solidFill>
              </a:rPr>
              <a:t>digunakan</a:t>
            </a:r>
            <a:r>
              <a:rPr lang="en-US" sz="2400" dirty="0">
                <a:solidFill>
                  <a:schemeClr val="tx1"/>
                </a:solidFill>
              </a:rPr>
              <a:t> </a:t>
            </a:r>
            <a:r>
              <a:rPr lang="en-US" sz="2400" dirty="0" err="1">
                <a:solidFill>
                  <a:schemeClr val="tx1"/>
                </a:solidFill>
              </a:rPr>
              <a:t>untuk</a:t>
            </a:r>
            <a:r>
              <a:rPr lang="en-US" sz="2400" dirty="0">
                <a:solidFill>
                  <a:schemeClr val="tx1"/>
                </a:solidFill>
              </a:rPr>
              <a:t> </a:t>
            </a:r>
            <a:r>
              <a:rPr lang="en-US" sz="2400" dirty="0" err="1">
                <a:solidFill>
                  <a:schemeClr val="tx1"/>
                </a:solidFill>
              </a:rPr>
              <a:t>memperindah</a:t>
            </a:r>
            <a:r>
              <a:rPr lang="en-US" sz="2400" dirty="0">
                <a:solidFill>
                  <a:schemeClr val="tx1"/>
                </a:solidFill>
              </a:rPr>
              <a:t> </a:t>
            </a:r>
            <a:r>
              <a:rPr lang="en-US" sz="2400" dirty="0" err="1">
                <a:solidFill>
                  <a:schemeClr val="tx1"/>
                </a:solidFill>
              </a:rPr>
              <a:t>halaman</a:t>
            </a:r>
            <a:r>
              <a:rPr lang="en-US" sz="2400" dirty="0">
                <a:solidFill>
                  <a:schemeClr val="tx1"/>
                </a:solidFill>
              </a:rPr>
              <a:t> contact us pada body, header, footer. Dan about.css </a:t>
            </a:r>
            <a:r>
              <a:rPr lang="en-US" sz="2400" dirty="0" err="1">
                <a:solidFill>
                  <a:schemeClr val="tx1"/>
                </a:solidFill>
              </a:rPr>
              <a:t>dapat</a:t>
            </a:r>
            <a:r>
              <a:rPr lang="en-US" sz="2400" dirty="0">
                <a:solidFill>
                  <a:schemeClr val="tx1"/>
                </a:solidFill>
              </a:rPr>
              <a:t> </a:t>
            </a:r>
            <a:r>
              <a:rPr lang="en-US" sz="2400" dirty="0" err="1">
                <a:solidFill>
                  <a:schemeClr val="tx1"/>
                </a:solidFill>
              </a:rPr>
              <a:t>kita</a:t>
            </a:r>
            <a:r>
              <a:rPr lang="en-US" sz="2400" dirty="0">
                <a:solidFill>
                  <a:schemeClr val="tx1"/>
                </a:solidFill>
              </a:rPr>
              <a:t> </a:t>
            </a:r>
            <a:r>
              <a:rPr lang="en-US" sz="2400" dirty="0" err="1">
                <a:solidFill>
                  <a:schemeClr val="tx1"/>
                </a:solidFill>
              </a:rPr>
              <a:t>lihat</a:t>
            </a:r>
            <a:r>
              <a:rPr lang="en-US" sz="2400" dirty="0">
                <a:solidFill>
                  <a:schemeClr val="tx1"/>
                </a:solidFill>
              </a:rPr>
              <a:t> </a:t>
            </a:r>
            <a:r>
              <a:rPr lang="en-US" sz="2400" dirty="0" err="1">
                <a:solidFill>
                  <a:schemeClr val="tx1"/>
                </a:solidFill>
              </a:rPr>
              <a:t>seperti</a:t>
            </a:r>
            <a:r>
              <a:rPr lang="en-US" sz="2400" dirty="0">
                <a:solidFill>
                  <a:schemeClr val="tx1"/>
                </a:solidFill>
              </a:rPr>
              <a:t> </a:t>
            </a:r>
            <a:r>
              <a:rPr lang="en-US" sz="2400" dirty="0" err="1">
                <a:solidFill>
                  <a:schemeClr val="tx1"/>
                </a:solidFill>
              </a:rPr>
              <a:t>gambar</a:t>
            </a:r>
            <a:r>
              <a:rPr lang="en-US" sz="2400" dirty="0">
                <a:solidFill>
                  <a:schemeClr val="tx1"/>
                </a:solidFill>
              </a:rPr>
              <a:t> </a:t>
            </a:r>
            <a:r>
              <a:rPr lang="en-US" sz="2400" dirty="0" err="1">
                <a:solidFill>
                  <a:schemeClr val="tx1"/>
                </a:solidFill>
              </a:rPr>
              <a:t>berikut</a:t>
            </a:r>
            <a:r>
              <a:rPr lang="en-US" sz="2400" dirty="0">
                <a:solidFill>
                  <a:schemeClr val="tx1"/>
                </a:solidFill>
              </a:rPr>
              <a:t>: </a:t>
            </a:r>
            <a:endParaRPr lang="en-ID" sz="2400" dirty="0">
              <a:solidFill>
                <a:schemeClr val="tx1"/>
              </a:solidFill>
            </a:endParaRPr>
          </a:p>
          <a:p>
            <a:endParaRPr lang="en-US" sz="2400" dirty="0">
              <a:solidFill>
                <a:schemeClr val="tx1"/>
              </a:solidFill>
            </a:endParaRPr>
          </a:p>
          <a:p>
            <a:endParaRPr lang="en-ID" dirty="0"/>
          </a:p>
        </p:txBody>
      </p:sp>
      <p:pic>
        <p:nvPicPr>
          <p:cNvPr id="5" name="Picture 4">
            <a:extLst>
              <a:ext uri="{FF2B5EF4-FFF2-40B4-BE49-F238E27FC236}">
                <a16:creationId xmlns:a16="http://schemas.microsoft.com/office/drawing/2014/main" id="{AE701BFE-2171-4916-BD98-03D87F003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0"/>
            <a:ext cx="7467600" cy="6857999"/>
          </a:xfrm>
          <a:prstGeom prst="rect">
            <a:avLst/>
          </a:prstGeom>
        </p:spPr>
      </p:pic>
    </p:spTree>
    <p:extLst>
      <p:ext uri="{BB962C8B-B14F-4D97-AF65-F5344CB8AC3E}">
        <p14:creationId xmlns:p14="http://schemas.microsoft.com/office/powerpoint/2010/main" val="2977134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86609A-B8B8-464A-8EEB-EF8EE6389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179226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3A4A30-AF99-47E4-8D72-AB65F83D89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58286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0E71-03CE-44A4-A833-B0A9766F82AB}"/>
              </a:ext>
            </a:extLst>
          </p:cNvPr>
          <p:cNvSpPr>
            <a:spLocks noGrp="1"/>
          </p:cNvSpPr>
          <p:nvPr>
            <p:ph type="title"/>
          </p:nvPr>
        </p:nvSpPr>
        <p:spPr>
          <a:xfrm>
            <a:off x="1997839" y="1683657"/>
            <a:ext cx="8911687" cy="2946399"/>
          </a:xfrm>
        </p:spPr>
        <p:txBody>
          <a:bodyPr>
            <a:normAutofit/>
          </a:bodyPr>
          <a:lstStyle/>
          <a:p>
            <a:pPr algn="ctr"/>
            <a:r>
              <a:rPr lang="en-US" sz="4400" b="1" dirty="0" err="1">
                <a:latin typeface="Adobe Garamond Pro Bold" panose="02020702060506020403" pitchFamily="18" charset="0"/>
              </a:rPr>
              <a:t>Proyek</a:t>
            </a:r>
            <a:r>
              <a:rPr lang="en-US" sz="4400" b="1" dirty="0">
                <a:latin typeface="Adobe Garamond Pro Bold" panose="02020702060506020403" pitchFamily="18" charset="0"/>
              </a:rPr>
              <a:t> Web Design </a:t>
            </a:r>
            <a:br>
              <a:rPr lang="en-US" sz="4400" b="1" dirty="0">
                <a:latin typeface="Adobe Garamond Pro Bold" panose="02020702060506020403" pitchFamily="18" charset="0"/>
              </a:rPr>
            </a:br>
            <a:r>
              <a:rPr lang="en-US" sz="4400" b="1" dirty="0">
                <a:latin typeface="Adobe Garamond Pro Bold" panose="02020702060506020403" pitchFamily="18" charset="0"/>
              </a:rPr>
              <a:t>Asrama IT Del</a:t>
            </a:r>
            <a:endParaRPr lang="en-ID" sz="4400" b="1" dirty="0">
              <a:latin typeface="Adobe Garamond Pro Bold" panose="02020702060506020403" pitchFamily="18" charset="0"/>
            </a:endParaRPr>
          </a:p>
        </p:txBody>
      </p:sp>
    </p:spTree>
    <p:extLst>
      <p:ext uri="{BB962C8B-B14F-4D97-AF65-F5344CB8AC3E}">
        <p14:creationId xmlns:p14="http://schemas.microsoft.com/office/powerpoint/2010/main" val="1654460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3300A7-D007-4374-BAD5-33D0F354AA19}"/>
              </a:ext>
            </a:extLst>
          </p:cNvPr>
          <p:cNvSpPr>
            <a:spLocks noGrp="1"/>
          </p:cNvSpPr>
          <p:nvPr>
            <p:ph idx="1"/>
          </p:nvPr>
        </p:nvSpPr>
        <p:spPr>
          <a:xfrm>
            <a:off x="1698171" y="493486"/>
            <a:ext cx="4601029" cy="6364514"/>
          </a:xfrm>
        </p:spPr>
        <p:txBody>
          <a:bodyPr/>
          <a:lstStyle/>
          <a:p>
            <a:pPr marL="252730" indent="0">
              <a:lnSpc>
                <a:spcPct val="107000"/>
              </a:lnSpc>
              <a:spcAft>
                <a:spcPts val="5"/>
              </a:spcAft>
              <a:buNone/>
            </a:pPr>
            <a:r>
              <a:rPr lang="en-ID" sz="1800" dirty="0">
                <a:solidFill>
                  <a:srgbClr val="000000"/>
                </a:solidFill>
                <a:effectLst/>
                <a:latin typeface="Calibri" panose="020F0502020204030204" pitchFamily="34" charset="0"/>
                <a:ea typeface="Calibri" panose="020F0502020204030204" pitchFamily="34" charset="0"/>
              </a:rPr>
              <a:t>B. </a:t>
            </a:r>
            <a:r>
              <a:rPr lang="en-ID" sz="1800" dirty="0" err="1">
                <a:solidFill>
                  <a:srgbClr val="000000"/>
                </a:solidFill>
                <a:effectLst/>
                <a:latin typeface="Calibri" panose="020F0502020204030204" pitchFamily="34" charset="0"/>
                <a:ea typeface="Calibri" panose="020F0502020204030204" pitchFamily="34" charset="0"/>
              </a:rPr>
              <a:t>Implementasi</a:t>
            </a:r>
            <a:r>
              <a:rPr lang="en-ID" sz="1800" dirty="0">
                <a:solidFill>
                  <a:srgbClr val="000000"/>
                </a:solidFill>
                <a:effectLst/>
                <a:latin typeface="Calibri" panose="020F0502020204030204" pitchFamily="34" charset="0"/>
                <a:ea typeface="Calibri" panose="020F0502020204030204" pitchFamily="34" charset="0"/>
              </a:rPr>
              <a:t> </a:t>
            </a:r>
            <a:r>
              <a:rPr lang="en-ID" sz="1800" dirty="0" err="1">
                <a:solidFill>
                  <a:srgbClr val="000000"/>
                </a:solidFill>
                <a:effectLst/>
                <a:latin typeface="Calibri" panose="020F0502020204030204" pitchFamily="34" charset="0"/>
                <a:ea typeface="Calibri" panose="020F0502020204030204" pitchFamily="34" charset="0"/>
              </a:rPr>
              <a:t>Javascript</a:t>
            </a:r>
            <a:endParaRPr lang="en-ID" sz="1800" dirty="0">
              <a:solidFill>
                <a:srgbClr val="000000"/>
              </a:solidFill>
              <a:effectLst/>
              <a:latin typeface="Calibri" panose="020F0502020204030204" pitchFamily="34" charset="0"/>
              <a:ea typeface="Calibri" panose="020F0502020204030204" pitchFamily="34" charset="0"/>
            </a:endParaRPr>
          </a:p>
          <a:p>
            <a:pPr marL="252730" indent="0">
              <a:lnSpc>
                <a:spcPct val="107000"/>
              </a:lnSpc>
              <a:spcAft>
                <a:spcPts val="5"/>
              </a:spcAft>
              <a:buNone/>
            </a:pPr>
            <a:r>
              <a:rPr lang="en-ID" sz="1800" dirty="0" err="1">
                <a:solidFill>
                  <a:srgbClr val="000000"/>
                </a:solidFill>
                <a:effectLst/>
                <a:latin typeface="Calibri" panose="020F0502020204030204" pitchFamily="34" charset="0"/>
                <a:ea typeface="Calibri" panose="020F0502020204030204" pitchFamily="34" charset="0"/>
              </a:rPr>
              <a:t>Implementasi</a:t>
            </a:r>
            <a:r>
              <a:rPr lang="en-ID" sz="1800" dirty="0">
                <a:solidFill>
                  <a:srgbClr val="000000"/>
                </a:solidFill>
                <a:effectLst/>
                <a:latin typeface="Calibri" panose="020F0502020204030204" pitchFamily="34" charset="0"/>
                <a:ea typeface="Calibri" panose="020F0502020204030204" pitchFamily="34" charset="0"/>
              </a:rPr>
              <a:t> </a:t>
            </a:r>
            <a:r>
              <a:rPr lang="en-ID" sz="1800" dirty="0" err="1">
                <a:solidFill>
                  <a:srgbClr val="000000"/>
                </a:solidFill>
                <a:effectLst/>
                <a:latin typeface="Calibri" panose="020F0502020204030204" pitchFamily="34" charset="0"/>
                <a:ea typeface="Calibri" panose="020F0502020204030204" pitchFamily="34" charset="0"/>
              </a:rPr>
              <a:t>Javacript</a:t>
            </a:r>
            <a:r>
              <a:rPr lang="en-ID" sz="1800" dirty="0">
                <a:solidFill>
                  <a:srgbClr val="000000"/>
                </a:solidFill>
                <a:effectLst/>
                <a:latin typeface="Calibri" panose="020F0502020204030204" pitchFamily="34" charset="0"/>
                <a:ea typeface="Calibri" panose="020F0502020204030204" pitchFamily="34" charset="0"/>
              </a:rPr>
              <a:t> </a:t>
            </a:r>
            <a:r>
              <a:rPr lang="en-ID" sz="1800" dirty="0" err="1">
                <a:solidFill>
                  <a:srgbClr val="000000"/>
                </a:solidFill>
                <a:effectLst/>
                <a:latin typeface="Calibri" panose="020F0502020204030204" pitchFamily="34" charset="0"/>
                <a:ea typeface="Calibri" panose="020F0502020204030204" pitchFamily="34" charset="0"/>
              </a:rPr>
              <a:t>ada</a:t>
            </a:r>
            <a:r>
              <a:rPr lang="en-ID" sz="1800" dirty="0">
                <a:solidFill>
                  <a:srgbClr val="000000"/>
                </a:solidFill>
                <a:effectLst/>
                <a:latin typeface="Calibri" panose="020F0502020204030204" pitchFamily="34" charset="0"/>
                <a:ea typeface="Calibri" panose="020F0502020204030204" pitchFamily="34" charset="0"/>
              </a:rPr>
              <a:t> pada </a:t>
            </a:r>
            <a:r>
              <a:rPr lang="en-ID" sz="1800" dirty="0" err="1">
                <a:solidFill>
                  <a:srgbClr val="000000"/>
                </a:solidFill>
                <a:effectLst/>
                <a:latin typeface="Calibri" panose="020F0502020204030204" pitchFamily="34" charset="0"/>
                <a:ea typeface="Calibri" panose="020F0502020204030204" pitchFamily="34" charset="0"/>
              </a:rPr>
              <a:t>bagian</a:t>
            </a:r>
            <a:r>
              <a:rPr lang="en-ID" sz="1800" dirty="0">
                <a:solidFill>
                  <a:srgbClr val="000000"/>
                </a:solidFill>
                <a:effectLst/>
                <a:latin typeface="Calibri" panose="020F0502020204030204" pitchFamily="34" charset="0"/>
                <a:ea typeface="Calibri" panose="020F0502020204030204" pitchFamily="34" charset="0"/>
              </a:rPr>
              <a:t> : </a:t>
            </a:r>
          </a:p>
          <a:p>
            <a:r>
              <a:rPr lang="en-ID" dirty="0"/>
              <a:t>Login</a:t>
            </a:r>
          </a:p>
        </p:txBody>
      </p:sp>
      <p:pic>
        <p:nvPicPr>
          <p:cNvPr id="5" name="Picture 4">
            <a:extLst>
              <a:ext uri="{FF2B5EF4-FFF2-40B4-BE49-F238E27FC236}">
                <a16:creationId xmlns:a16="http://schemas.microsoft.com/office/drawing/2014/main" id="{C9939ABA-17B7-4570-9C25-F632F759E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960" y="1107440"/>
            <a:ext cx="6217920" cy="4490720"/>
          </a:xfrm>
          <a:prstGeom prst="rect">
            <a:avLst/>
          </a:prstGeom>
        </p:spPr>
      </p:pic>
    </p:spTree>
    <p:extLst>
      <p:ext uri="{BB962C8B-B14F-4D97-AF65-F5344CB8AC3E}">
        <p14:creationId xmlns:p14="http://schemas.microsoft.com/office/powerpoint/2010/main" val="1211088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F77EEC-AF60-4D09-BF62-6A0B346BD47A}"/>
              </a:ext>
            </a:extLst>
          </p:cNvPr>
          <p:cNvSpPr>
            <a:spLocks noGrp="1"/>
          </p:cNvSpPr>
          <p:nvPr>
            <p:ph idx="1"/>
          </p:nvPr>
        </p:nvSpPr>
        <p:spPr/>
        <p:txBody>
          <a:bodyPr/>
          <a:lstStyle/>
          <a:p>
            <a:endParaRPr lang="en-ID"/>
          </a:p>
        </p:txBody>
      </p:sp>
      <p:pic>
        <p:nvPicPr>
          <p:cNvPr id="6" name="Picture 5">
            <a:extLst>
              <a:ext uri="{FF2B5EF4-FFF2-40B4-BE49-F238E27FC236}">
                <a16:creationId xmlns:a16="http://schemas.microsoft.com/office/drawing/2014/main" id="{3A743514-D9E0-4FDF-9557-1C99BE08D7E7}"/>
              </a:ext>
            </a:extLst>
          </p:cNvPr>
          <p:cNvPicPr>
            <a:picLocks noChangeAspect="1"/>
          </p:cNvPicPr>
          <p:nvPr/>
        </p:nvPicPr>
        <p:blipFill rotWithShape="1">
          <a:blip r:embed="rId2"/>
          <a:srcRect t="4999" b="6296"/>
          <a:stretch/>
        </p:blipFill>
        <p:spPr>
          <a:xfrm>
            <a:off x="0" y="558800"/>
            <a:ext cx="12192000" cy="6083300"/>
          </a:xfrm>
          <a:prstGeom prst="rect">
            <a:avLst/>
          </a:prstGeom>
        </p:spPr>
      </p:pic>
    </p:spTree>
    <p:extLst>
      <p:ext uri="{BB962C8B-B14F-4D97-AF65-F5344CB8AC3E}">
        <p14:creationId xmlns:p14="http://schemas.microsoft.com/office/powerpoint/2010/main" val="2215473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6B01A4-84EE-4EAD-A028-B047861F8369}"/>
              </a:ext>
            </a:extLst>
          </p:cNvPr>
          <p:cNvSpPr>
            <a:spLocks noGrp="1"/>
          </p:cNvSpPr>
          <p:nvPr>
            <p:ph idx="1"/>
          </p:nvPr>
        </p:nvSpPr>
        <p:spPr>
          <a:xfrm>
            <a:off x="1584960" y="680720"/>
            <a:ext cx="3444240" cy="6177280"/>
          </a:xfrm>
        </p:spPr>
        <p:txBody>
          <a:bodyPr/>
          <a:lstStyle/>
          <a:p>
            <a:pPr marL="252730" indent="0">
              <a:lnSpc>
                <a:spcPct val="107000"/>
              </a:lnSpc>
              <a:spcAft>
                <a:spcPts val="5"/>
              </a:spcAft>
              <a:buNone/>
            </a:pPr>
            <a:r>
              <a:rPr lang="en-ID" sz="1800" dirty="0">
                <a:solidFill>
                  <a:srgbClr val="000000"/>
                </a:solidFill>
                <a:effectLst/>
                <a:latin typeface="Calibri" panose="020F0502020204030204" pitchFamily="34" charset="0"/>
                <a:ea typeface="Calibri" panose="020F0502020204030204" pitchFamily="34" charset="0"/>
              </a:rPr>
              <a:t>B. </a:t>
            </a:r>
            <a:r>
              <a:rPr lang="en-ID" sz="1800" dirty="0" err="1">
                <a:solidFill>
                  <a:srgbClr val="000000"/>
                </a:solidFill>
                <a:effectLst/>
                <a:latin typeface="Calibri" panose="020F0502020204030204" pitchFamily="34" charset="0"/>
                <a:ea typeface="Calibri" panose="020F0502020204030204" pitchFamily="34" charset="0"/>
              </a:rPr>
              <a:t>Implementasi</a:t>
            </a:r>
            <a:r>
              <a:rPr lang="en-ID" sz="1800" dirty="0">
                <a:solidFill>
                  <a:srgbClr val="000000"/>
                </a:solidFill>
                <a:effectLst/>
                <a:latin typeface="Calibri" panose="020F0502020204030204" pitchFamily="34" charset="0"/>
                <a:ea typeface="Calibri" panose="020F0502020204030204" pitchFamily="34" charset="0"/>
              </a:rPr>
              <a:t> Framework JS</a:t>
            </a:r>
          </a:p>
          <a:p>
            <a:pPr marL="252730" indent="0">
              <a:lnSpc>
                <a:spcPct val="107000"/>
              </a:lnSpc>
              <a:spcAft>
                <a:spcPts val="5"/>
              </a:spcAft>
              <a:buNone/>
            </a:pPr>
            <a:r>
              <a:rPr lang="en-ID" sz="1800" dirty="0" err="1">
                <a:solidFill>
                  <a:srgbClr val="000000"/>
                </a:solidFill>
                <a:effectLst/>
                <a:latin typeface="Calibri" panose="020F0502020204030204" pitchFamily="34" charset="0"/>
                <a:ea typeface="Calibri" panose="020F0502020204030204" pitchFamily="34" charset="0"/>
              </a:rPr>
              <a:t>Implementasi</a:t>
            </a:r>
            <a:r>
              <a:rPr lang="en-ID" sz="1800" dirty="0">
                <a:solidFill>
                  <a:srgbClr val="000000"/>
                </a:solidFill>
                <a:effectLst/>
                <a:latin typeface="Calibri" panose="020F0502020204030204" pitchFamily="34" charset="0"/>
                <a:ea typeface="Calibri" panose="020F0502020204030204" pitchFamily="34" charset="0"/>
              </a:rPr>
              <a:t> Framework JS </a:t>
            </a:r>
            <a:r>
              <a:rPr lang="en-ID" sz="1800" dirty="0" err="1">
                <a:solidFill>
                  <a:srgbClr val="000000"/>
                </a:solidFill>
                <a:effectLst/>
                <a:latin typeface="Calibri" panose="020F0502020204030204" pitchFamily="34" charset="0"/>
                <a:ea typeface="Calibri" panose="020F0502020204030204" pitchFamily="34" charset="0"/>
              </a:rPr>
              <a:t>ada</a:t>
            </a:r>
            <a:r>
              <a:rPr lang="en-ID" sz="1800" dirty="0">
                <a:solidFill>
                  <a:srgbClr val="000000"/>
                </a:solidFill>
                <a:effectLst/>
                <a:latin typeface="Calibri" panose="020F0502020204030204" pitchFamily="34" charset="0"/>
                <a:ea typeface="Calibri" panose="020F0502020204030204" pitchFamily="34" charset="0"/>
              </a:rPr>
              <a:t> pada </a:t>
            </a:r>
            <a:r>
              <a:rPr lang="en-ID" sz="1800" dirty="0" err="1">
                <a:solidFill>
                  <a:srgbClr val="000000"/>
                </a:solidFill>
                <a:effectLst/>
                <a:latin typeface="Calibri" panose="020F0502020204030204" pitchFamily="34" charset="0"/>
                <a:ea typeface="Calibri" panose="020F0502020204030204" pitchFamily="34" charset="0"/>
              </a:rPr>
              <a:t>bagian</a:t>
            </a:r>
            <a:r>
              <a:rPr lang="en-ID" sz="1800" dirty="0">
                <a:solidFill>
                  <a:srgbClr val="000000"/>
                </a:solidFill>
                <a:effectLst/>
                <a:latin typeface="Calibri" panose="020F0502020204030204" pitchFamily="34" charset="0"/>
                <a:ea typeface="Calibri" panose="020F0502020204030204" pitchFamily="34" charset="0"/>
              </a:rPr>
              <a:t> : </a:t>
            </a:r>
          </a:p>
          <a:p>
            <a:r>
              <a:rPr lang="en-ID" dirty="0"/>
              <a:t>Home</a:t>
            </a:r>
          </a:p>
          <a:p>
            <a:endParaRPr lang="en-ID" dirty="0"/>
          </a:p>
        </p:txBody>
      </p:sp>
      <p:pic>
        <p:nvPicPr>
          <p:cNvPr id="5" name="Picture 4">
            <a:extLst>
              <a:ext uri="{FF2B5EF4-FFF2-40B4-BE49-F238E27FC236}">
                <a16:creationId xmlns:a16="http://schemas.microsoft.com/office/drawing/2014/main" id="{D038ECBA-778D-41FA-8447-539E675EF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0"/>
            <a:ext cx="7283824" cy="6858000"/>
          </a:xfrm>
          <a:prstGeom prst="rect">
            <a:avLst/>
          </a:prstGeom>
        </p:spPr>
      </p:pic>
    </p:spTree>
    <p:extLst>
      <p:ext uri="{BB962C8B-B14F-4D97-AF65-F5344CB8AC3E}">
        <p14:creationId xmlns:p14="http://schemas.microsoft.com/office/powerpoint/2010/main" val="2525651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6C8772-182C-4A1C-9476-48471354FB32}"/>
              </a:ext>
            </a:extLst>
          </p:cNvPr>
          <p:cNvSpPr>
            <a:spLocks noGrp="1"/>
          </p:cNvSpPr>
          <p:nvPr>
            <p:ph idx="1"/>
          </p:nvPr>
        </p:nvSpPr>
        <p:spPr/>
        <p:txBody>
          <a:bodyPr/>
          <a:lstStyle/>
          <a:p>
            <a:endParaRPr lang="en-ID"/>
          </a:p>
        </p:txBody>
      </p:sp>
      <p:pic>
        <p:nvPicPr>
          <p:cNvPr id="6" name="Picture 5">
            <a:extLst>
              <a:ext uri="{FF2B5EF4-FFF2-40B4-BE49-F238E27FC236}">
                <a16:creationId xmlns:a16="http://schemas.microsoft.com/office/drawing/2014/main" id="{13760613-B694-4454-8FC1-6726642165E0}"/>
              </a:ext>
            </a:extLst>
          </p:cNvPr>
          <p:cNvPicPr>
            <a:picLocks noChangeAspect="1"/>
          </p:cNvPicPr>
          <p:nvPr/>
        </p:nvPicPr>
        <p:blipFill rotWithShape="1">
          <a:blip r:embed="rId2"/>
          <a:srcRect l="27499" t="36110" r="25001" b="25001"/>
          <a:stretch/>
        </p:blipFill>
        <p:spPr>
          <a:xfrm>
            <a:off x="97971" y="0"/>
            <a:ext cx="11996057" cy="6858000"/>
          </a:xfrm>
          <a:prstGeom prst="rect">
            <a:avLst/>
          </a:prstGeom>
        </p:spPr>
      </p:pic>
    </p:spTree>
    <p:extLst>
      <p:ext uri="{BB962C8B-B14F-4D97-AF65-F5344CB8AC3E}">
        <p14:creationId xmlns:p14="http://schemas.microsoft.com/office/powerpoint/2010/main" val="2946312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52A135-3CAC-4BDB-A37B-B1BA1FC1FBE5}"/>
              </a:ext>
            </a:extLst>
          </p:cNvPr>
          <p:cNvSpPr>
            <a:spLocks noGrp="1"/>
          </p:cNvSpPr>
          <p:nvPr>
            <p:ph idx="1"/>
          </p:nvPr>
        </p:nvSpPr>
        <p:spPr>
          <a:xfrm>
            <a:off x="8051800" y="76200"/>
            <a:ext cx="3276600" cy="3352800"/>
          </a:xfrm>
        </p:spPr>
        <p:txBody>
          <a:bodyPr/>
          <a:lstStyle/>
          <a:p>
            <a:pPr marL="252730" indent="0">
              <a:lnSpc>
                <a:spcPct val="107000"/>
              </a:lnSpc>
              <a:spcAft>
                <a:spcPts val="5"/>
              </a:spcAft>
              <a:buNone/>
            </a:pPr>
            <a:r>
              <a:rPr lang="en-ID" dirty="0">
                <a:solidFill>
                  <a:srgbClr val="000000"/>
                </a:solidFill>
                <a:latin typeface="Calibri" panose="020F0502020204030204" pitchFamily="34" charset="0"/>
                <a:ea typeface="Calibri" panose="020F0502020204030204" pitchFamily="34" charset="0"/>
              </a:rPr>
              <a:t>C</a:t>
            </a:r>
            <a:r>
              <a:rPr lang="en-ID" sz="1800" dirty="0">
                <a:solidFill>
                  <a:srgbClr val="000000"/>
                </a:solidFill>
                <a:effectLst/>
                <a:latin typeface="Calibri" panose="020F0502020204030204" pitchFamily="34" charset="0"/>
                <a:ea typeface="Calibri" panose="020F0502020204030204" pitchFamily="34" charset="0"/>
              </a:rPr>
              <a:t>. </a:t>
            </a:r>
            <a:r>
              <a:rPr lang="en-ID" sz="1800" dirty="0" err="1">
                <a:solidFill>
                  <a:srgbClr val="000000"/>
                </a:solidFill>
                <a:effectLst/>
                <a:latin typeface="Calibri" panose="020F0502020204030204" pitchFamily="34" charset="0"/>
                <a:ea typeface="Calibri" panose="020F0502020204030204" pitchFamily="34" charset="0"/>
              </a:rPr>
              <a:t>Implementasi</a:t>
            </a:r>
            <a:r>
              <a:rPr lang="en-ID" sz="1800" dirty="0">
                <a:solidFill>
                  <a:srgbClr val="000000"/>
                </a:solidFill>
                <a:effectLst/>
                <a:latin typeface="Calibri" panose="020F0502020204030204" pitchFamily="34" charset="0"/>
                <a:ea typeface="Calibri" panose="020F0502020204030204" pitchFamily="34" charset="0"/>
              </a:rPr>
              <a:t> </a:t>
            </a:r>
            <a:r>
              <a:rPr lang="en-ID" sz="1800" dirty="0" err="1">
                <a:solidFill>
                  <a:srgbClr val="000000"/>
                </a:solidFill>
                <a:effectLst/>
                <a:latin typeface="Calibri" panose="020F0502020204030204" pitchFamily="34" charset="0"/>
                <a:ea typeface="Calibri" panose="020F0502020204030204" pitchFamily="34" charset="0"/>
              </a:rPr>
              <a:t>Jquery</a:t>
            </a:r>
            <a:r>
              <a:rPr lang="en-ID" sz="1800" dirty="0">
                <a:solidFill>
                  <a:srgbClr val="000000"/>
                </a:solidFill>
                <a:effectLst/>
                <a:latin typeface="Calibri" panose="020F0502020204030204" pitchFamily="34" charset="0"/>
                <a:ea typeface="Calibri" panose="020F0502020204030204" pitchFamily="34" charset="0"/>
              </a:rPr>
              <a:t> </a:t>
            </a:r>
          </a:p>
          <a:p>
            <a:pPr marL="252730" indent="0">
              <a:lnSpc>
                <a:spcPct val="107000"/>
              </a:lnSpc>
              <a:spcAft>
                <a:spcPts val="5"/>
              </a:spcAft>
              <a:buNone/>
            </a:pPr>
            <a:r>
              <a:rPr lang="en-ID" sz="1800" dirty="0" err="1">
                <a:solidFill>
                  <a:srgbClr val="000000"/>
                </a:solidFill>
                <a:effectLst/>
                <a:latin typeface="Calibri" panose="020F0502020204030204" pitchFamily="34" charset="0"/>
                <a:ea typeface="Calibri" panose="020F0502020204030204" pitchFamily="34" charset="0"/>
              </a:rPr>
              <a:t>Implementasi</a:t>
            </a:r>
            <a:r>
              <a:rPr lang="en-ID" sz="1800" dirty="0">
                <a:solidFill>
                  <a:srgbClr val="000000"/>
                </a:solidFill>
                <a:effectLst/>
                <a:latin typeface="Calibri" panose="020F0502020204030204" pitchFamily="34" charset="0"/>
                <a:ea typeface="Calibri" panose="020F0502020204030204" pitchFamily="34" charset="0"/>
              </a:rPr>
              <a:t> </a:t>
            </a:r>
            <a:r>
              <a:rPr lang="en-ID" sz="1800" dirty="0" err="1">
                <a:solidFill>
                  <a:srgbClr val="000000"/>
                </a:solidFill>
                <a:effectLst/>
                <a:latin typeface="Calibri" panose="020F0502020204030204" pitchFamily="34" charset="0"/>
                <a:ea typeface="Calibri" panose="020F0502020204030204" pitchFamily="34" charset="0"/>
              </a:rPr>
              <a:t>Jquery</a:t>
            </a:r>
            <a:r>
              <a:rPr lang="en-ID" sz="1800" dirty="0">
                <a:solidFill>
                  <a:srgbClr val="000000"/>
                </a:solidFill>
                <a:effectLst/>
                <a:latin typeface="Calibri" panose="020F0502020204030204" pitchFamily="34" charset="0"/>
                <a:ea typeface="Calibri" panose="020F0502020204030204" pitchFamily="34" charset="0"/>
              </a:rPr>
              <a:t> </a:t>
            </a:r>
            <a:r>
              <a:rPr lang="en-ID" sz="1800" dirty="0" err="1">
                <a:solidFill>
                  <a:srgbClr val="000000"/>
                </a:solidFill>
                <a:effectLst/>
                <a:latin typeface="Calibri" panose="020F0502020204030204" pitchFamily="34" charset="0"/>
                <a:ea typeface="Calibri" panose="020F0502020204030204" pitchFamily="34" charset="0"/>
              </a:rPr>
              <a:t>ada</a:t>
            </a:r>
            <a:r>
              <a:rPr lang="en-ID" sz="1800" dirty="0">
                <a:solidFill>
                  <a:srgbClr val="000000"/>
                </a:solidFill>
                <a:effectLst/>
                <a:latin typeface="Calibri" panose="020F0502020204030204" pitchFamily="34" charset="0"/>
                <a:ea typeface="Calibri" panose="020F0502020204030204" pitchFamily="34" charset="0"/>
              </a:rPr>
              <a:t> pada </a:t>
            </a:r>
            <a:r>
              <a:rPr lang="en-ID" sz="1800" dirty="0" err="1">
                <a:solidFill>
                  <a:srgbClr val="000000"/>
                </a:solidFill>
                <a:effectLst/>
                <a:latin typeface="Calibri" panose="020F0502020204030204" pitchFamily="34" charset="0"/>
                <a:ea typeface="Calibri" panose="020F0502020204030204" pitchFamily="34" charset="0"/>
              </a:rPr>
              <a:t>bagian</a:t>
            </a:r>
            <a:r>
              <a:rPr lang="en-ID" sz="1800" dirty="0">
                <a:solidFill>
                  <a:srgbClr val="000000"/>
                </a:solidFill>
                <a:effectLst/>
                <a:latin typeface="Calibri" panose="020F0502020204030204" pitchFamily="34" charset="0"/>
                <a:ea typeface="Calibri" panose="020F0502020204030204" pitchFamily="34" charset="0"/>
              </a:rPr>
              <a:t> : </a:t>
            </a:r>
          </a:p>
          <a:p>
            <a:r>
              <a:rPr lang="en-ID" dirty="0"/>
              <a:t>Home</a:t>
            </a:r>
          </a:p>
          <a:p>
            <a:endParaRPr lang="en-ID" dirty="0"/>
          </a:p>
        </p:txBody>
      </p:sp>
      <p:pic>
        <p:nvPicPr>
          <p:cNvPr id="6" name="Picture 5">
            <a:extLst>
              <a:ext uri="{FF2B5EF4-FFF2-40B4-BE49-F238E27FC236}">
                <a16:creationId xmlns:a16="http://schemas.microsoft.com/office/drawing/2014/main" id="{FF857386-EDC7-4722-B452-F7CDB7F084A7}"/>
              </a:ext>
            </a:extLst>
          </p:cNvPr>
          <p:cNvPicPr>
            <a:picLocks noChangeAspect="1"/>
          </p:cNvPicPr>
          <p:nvPr/>
        </p:nvPicPr>
        <p:blipFill rotWithShape="1">
          <a:blip r:embed="rId2"/>
          <a:srcRect l="17708" t="11111" r="18125" b="12037"/>
          <a:stretch/>
        </p:blipFill>
        <p:spPr>
          <a:xfrm>
            <a:off x="0" y="0"/>
            <a:ext cx="6985000" cy="4705803"/>
          </a:xfrm>
          <a:prstGeom prst="rect">
            <a:avLst/>
          </a:prstGeom>
        </p:spPr>
      </p:pic>
      <p:pic>
        <p:nvPicPr>
          <p:cNvPr id="8" name="Picture 7">
            <a:extLst>
              <a:ext uri="{FF2B5EF4-FFF2-40B4-BE49-F238E27FC236}">
                <a16:creationId xmlns:a16="http://schemas.microsoft.com/office/drawing/2014/main" id="{31CEB87E-E655-42F0-A354-D1C7CDDBFC46}"/>
              </a:ext>
            </a:extLst>
          </p:cNvPr>
          <p:cNvPicPr>
            <a:picLocks noChangeAspect="1"/>
          </p:cNvPicPr>
          <p:nvPr/>
        </p:nvPicPr>
        <p:blipFill rotWithShape="1">
          <a:blip r:embed="rId3"/>
          <a:srcRect l="4479" t="40000" r="7084" b="42222"/>
          <a:stretch/>
        </p:blipFill>
        <p:spPr>
          <a:xfrm>
            <a:off x="165100" y="4953000"/>
            <a:ext cx="10782300" cy="1663700"/>
          </a:xfrm>
          <a:prstGeom prst="rect">
            <a:avLst/>
          </a:prstGeom>
        </p:spPr>
      </p:pic>
    </p:spTree>
    <p:extLst>
      <p:ext uri="{BB962C8B-B14F-4D97-AF65-F5344CB8AC3E}">
        <p14:creationId xmlns:p14="http://schemas.microsoft.com/office/powerpoint/2010/main" val="3677571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1537B6-A864-4D5C-A664-7F22C713824F}"/>
              </a:ext>
            </a:extLst>
          </p:cNvPr>
          <p:cNvSpPr>
            <a:spLocks noGrp="1"/>
          </p:cNvSpPr>
          <p:nvPr>
            <p:ph idx="1"/>
          </p:nvPr>
        </p:nvSpPr>
        <p:spPr>
          <a:xfrm>
            <a:off x="193040" y="0"/>
            <a:ext cx="11311572" cy="6858000"/>
          </a:xfrm>
        </p:spPr>
        <p:txBody>
          <a:bodyPr/>
          <a:lstStyle/>
          <a:p>
            <a:pPr>
              <a:buAutoNum type="alphaUcPeriod"/>
            </a:pPr>
            <a:r>
              <a:rPr lang="en-US" dirty="0" err="1"/>
              <a:t>Bussiness</a:t>
            </a:r>
            <a:r>
              <a:rPr lang="en-US" dirty="0"/>
              <a:t> Process</a:t>
            </a:r>
          </a:p>
          <a:p>
            <a:pPr marL="0" indent="0">
              <a:buNone/>
            </a:pPr>
            <a:endParaRPr lang="en-US" dirty="0"/>
          </a:p>
          <a:p>
            <a:pPr marL="0" indent="0">
              <a:buNone/>
            </a:pPr>
            <a:endParaRPr lang="en-US" dirty="0"/>
          </a:p>
          <a:p>
            <a:pPr marL="0" indent="0">
              <a:buNone/>
            </a:pPr>
            <a:r>
              <a:rPr lang="en-US" dirty="0"/>
              <a:t>1. </a:t>
            </a:r>
            <a:r>
              <a:rPr lang="en-US" b="1" dirty="0" err="1"/>
              <a:t>Bussiness</a:t>
            </a:r>
            <a:r>
              <a:rPr lang="en-US" b="1" dirty="0"/>
              <a:t> Process </a:t>
            </a:r>
            <a:r>
              <a:rPr lang="en-US" b="1" dirty="0" err="1"/>
              <a:t>membuat</a:t>
            </a:r>
            <a:r>
              <a:rPr lang="en-US" b="1" dirty="0"/>
              <a:t> </a:t>
            </a:r>
            <a:r>
              <a:rPr lang="en-US" b="1" dirty="0" err="1"/>
              <a:t>izin</a:t>
            </a:r>
            <a:r>
              <a:rPr lang="en-US" b="1" dirty="0"/>
              <a:t> request </a:t>
            </a:r>
            <a:r>
              <a:rPr lang="en-US" b="1" dirty="0" err="1"/>
              <a:t>bermalam</a:t>
            </a:r>
            <a:endParaRPr lang="en-ID" b="1" dirty="0"/>
          </a:p>
        </p:txBody>
      </p:sp>
      <p:pic>
        <p:nvPicPr>
          <p:cNvPr id="5" name="Picture 4">
            <a:extLst>
              <a:ext uri="{FF2B5EF4-FFF2-40B4-BE49-F238E27FC236}">
                <a16:creationId xmlns:a16="http://schemas.microsoft.com/office/drawing/2014/main" id="{761F259F-05A2-461A-8A8A-7EF5C24A8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 y="1727200"/>
            <a:ext cx="11805919" cy="5143500"/>
          </a:xfrm>
          <a:prstGeom prst="rect">
            <a:avLst/>
          </a:prstGeom>
        </p:spPr>
      </p:pic>
    </p:spTree>
    <p:extLst>
      <p:ext uri="{BB962C8B-B14F-4D97-AF65-F5344CB8AC3E}">
        <p14:creationId xmlns:p14="http://schemas.microsoft.com/office/powerpoint/2010/main" val="1725263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D22336-BAB7-4951-8E7A-4E4F6DCD454C}"/>
              </a:ext>
            </a:extLst>
          </p:cNvPr>
          <p:cNvSpPr>
            <a:spLocks noGrp="1"/>
          </p:cNvSpPr>
          <p:nvPr>
            <p:ph idx="1"/>
          </p:nvPr>
        </p:nvSpPr>
        <p:spPr>
          <a:xfrm>
            <a:off x="182880" y="0"/>
            <a:ext cx="11321732" cy="5911222"/>
          </a:xfrm>
        </p:spPr>
        <p:txBody>
          <a:bodyPr/>
          <a:lstStyle/>
          <a:p>
            <a:r>
              <a:rPr lang="en-US" dirty="0"/>
              <a:t>1. </a:t>
            </a:r>
            <a:r>
              <a:rPr lang="en-US" b="1" dirty="0" err="1"/>
              <a:t>Bussiness</a:t>
            </a:r>
            <a:r>
              <a:rPr lang="en-US" b="1" dirty="0"/>
              <a:t> Process </a:t>
            </a:r>
            <a:r>
              <a:rPr lang="en-US" b="1" dirty="0" err="1"/>
              <a:t>melihat</a:t>
            </a:r>
            <a:r>
              <a:rPr lang="en-US" b="1" dirty="0"/>
              <a:t> </a:t>
            </a:r>
            <a:r>
              <a:rPr lang="en-US" b="1" dirty="0" err="1"/>
              <a:t>pengumuman</a:t>
            </a:r>
            <a:endParaRPr lang="en-ID" b="1" dirty="0"/>
          </a:p>
          <a:p>
            <a:endParaRPr lang="en-ID" dirty="0"/>
          </a:p>
        </p:txBody>
      </p:sp>
      <p:pic>
        <p:nvPicPr>
          <p:cNvPr id="4" name="Picture 2">
            <a:extLst>
              <a:ext uri="{FF2B5EF4-FFF2-40B4-BE49-F238E27FC236}">
                <a16:creationId xmlns:a16="http://schemas.microsoft.com/office/drawing/2014/main" id="{33B30FAA-3705-471D-95B9-113DCE06B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 y="1584960"/>
            <a:ext cx="11805920" cy="527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271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2D714-9A9A-47F5-AF85-83C4048EE84D}"/>
              </a:ext>
            </a:extLst>
          </p:cNvPr>
          <p:cNvSpPr>
            <a:spLocks noGrp="1"/>
          </p:cNvSpPr>
          <p:nvPr>
            <p:ph idx="1"/>
          </p:nvPr>
        </p:nvSpPr>
        <p:spPr>
          <a:xfrm>
            <a:off x="2589212" y="435429"/>
            <a:ext cx="8915400" cy="5475793"/>
          </a:xfrm>
        </p:spPr>
        <p:txBody>
          <a:bodyPr>
            <a:normAutofit fontScale="92500" lnSpcReduction="20000"/>
          </a:bodyPr>
          <a:lstStyle/>
          <a:p>
            <a:pPr marL="0" indent="0">
              <a:buNone/>
            </a:pPr>
            <a:r>
              <a:rPr lang="en-US" sz="4000" b="1" dirty="0"/>
              <a:t>ASRAMA IT DEL</a:t>
            </a:r>
          </a:p>
          <a:p>
            <a:pPr marL="0" indent="0">
              <a:lnSpc>
                <a:spcPct val="150000"/>
              </a:lnSpc>
              <a:buNone/>
            </a:pPr>
            <a:r>
              <a:rPr lang="en-ID" sz="2800" dirty="0">
                <a:solidFill>
                  <a:srgbClr val="212121"/>
                </a:solidFill>
                <a:effectLst/>
                <a:ea typeface="Cambria" panose="02040503050406030204" pitchFamily="18" charset="0"/>
                <a:cs typeface="Cambria" panose="02040503050406030204" pitchFamily="18" charset="0"/>
              </a:rPr>
              <a:t>Website </a:t>
            </a:r>
            <a:r>
              <a:rPr lang="en-ID" sz="2800" dirty="0" err="1">
                <a:solidFill>
                  <a:srgbClr val="212121"/>
                </a:solidFill>
                <a:effectLst/>
                <a:ea typeface="Cambria" panose="02040503050406030204" pitchFamily="18" charset="0"/>
                <a:cs typeface="Cambria" panose="02040503050406030204" pitchFamily="18" charset="0"/>
              </a:rPr>
              <a:t>adalah</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kumpulan</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informasi</a:t>
            </a:r>
            <a:r>
              <a:rPr lang="en-ID" sz="2800" dirty="0">
                <a:solidFill>
                  <a:srgbClr val="212121"/>
                </a:solidFill>
                <a:effectLst/>
                <a:ea typeface="Cambria" panose="02040503050406030204" pitchFamily="18" charset="0"/>
                <a:cs typeface="Cambria" panose="02040503050406030204" pitchFamily="18" charset="0"/>
              </a:rPr>
              <a:t>/</a:t>
            </a:r>
            <a:r>
              <a:rPr lang="en-ID" sz="2800" dirty="0" err="1">
                <a:solidFill>
                  <a:srgbClr val="212121"/>
                </a:solidFill>
                <a:effectLst/>
                <a:ea typeface="Cambria" panose="02040503050406030204" pitchFamily="18" charset="0"/>
                <a:cs typeface="Cambria" panose="02040503050406030204" pitchFamily="18" charset="0"/>
              </a:rPr>
              <a:t>kumpulan</a:t>
            </a:r>
            <a:r>
              <a:rPr lang="en-ID" sz="2800" dirty="0">
                <a:solidFill>
                  <a:srgbClr val="212121"/>
                </a:solidFill>
                <a:effectLst/>
                <a:ea typeface="Cambria" panose="02040503050406030204" pitchFamily="18" charset="0"/>
                <a:cs typeface="Cambria" panose="02040503050406030204" pitchFamily="18" charset="0"/>
              </a:rPr>
              <a:t> page yang </a:t>
            </a:r>
            <a:r>
              <a:rPr lang="en-ID" sz="2800" dirty="0" err="1">
                <a:solidFill>
                  <a:srgbClr val="212121"/>
                </a:solidFill>
                <a:effectLst/>
                <a:ea typeface="Cambria" panose="02040503050406030204" pitchFamily="18" charset="0"/>
                <a:cs typeface="Cambria" panose="02040503050406030204" pitchFamily="18" charset="0"/>
              </a:rPr>
              <a:t>biasa</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diakses</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lewat</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jalur</a:t>
            </a:r>
            <a:r>
              <a:rPr lang="en-ID" sz="2800" dirty="0">
                <a:solidFill>
                  <a:srgbClr val="212121"/>
                </a:solidFill>
                <a:effectLst/>
                <a:ea typeface="Cambria" panose="02040503050406030204" pitchFamily="18" charset="0"/>
                <a:cs typeface="Cambria" panose="02040503050406030204" pitchFamily="18" charset="0"/>
              </a:rPr>
              <a:t> internet. </a:t>
            </a:r>
            <a:r>
              <a:rPr lang="en-ID" sz="2800" dirty="0" err="1">
                <a:solidFill>
                  <a:srgbClr val="212121"/>
                </a:solidFill>
                <a:effectLst/>
                <a:ea typeface="Cambria" panose="02040503050406030204" pitchFamily="18" charset="0"/>
                <a:cs typeface="Cambria" panose="02040503050406030204" pitchFamily="18" charset="0"/>
              </a:rPr>
              <a:t>Setiap</a:t>
            </a:r>
            <a:r>
              <a:rPr lang="en-ID" sz="2800" dirty="0">
                <a:solidFill>
                  <a:srgbClr val="212121"/>
                </a:solidFill>
                <a:effectLst/>
                <a:ea typeface="Cambria" panose="02040503050406030204" pitchFamily="18" charset="0"/>
                <a:cs typeface="Cambria" panose="02040503050406030204" pitchFamily="18" charset="0"/>
              </a:rPr>
              <a:t> orang di </a:t>
            </a:r>
            <a:r>
              <a:rPr lang="en-ID" sz="2800" dirty="0" err="1">
                <a:solidFill>
                  <a:srgbClr val="212121"/>
                </a:solidFill>
                <a:effectLst/>
                <a:ea typeface="Cambria" panose="02040503050406030204" pitchFamily="18" charset="0"/>
                <a:cs typeface="Cambria" panose="02040503050406030204" pitchFamily="18" charset="0"/>
              </a:rPr>
              <a:t>berbagai</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tempat</a:t>
            </a:r>
            <a:r>
              <a:rPr lang="en-ID" sz="2800" dirty="0">
                <a:solidFill>
                  <a:srgbClr val="212121"/>
                </a:solidFill>
                <a:effectLst/>
                <a:ea typeface="Cambria" panose="02040503050406030204" pitchFamily="18" charset="0"/>
                <a:cs typeface="Cambria" panose="02040503050406030204" pitchFamily="18" charset="0"/>
              </a:rPr>
              <a:t> dan </a:t>
            </a:r>
            <a:r>
              <a:rPr lang="en-ID" sz="2800" dirty="0" err="1">
                <a:solidFill>
                  <a:srgbClr val="212121"/>
                </a:solidFill>
                <a:effectLst/>
                <a:ea typeface="Cambria" panose="02040503050406030204" pitchFamily="18" charset="0"/>
                <a:cs typeface="Cambria" panose="02040503050406030204" pitchFamily="18" charset="0"/>
              </a:rPr>
              <a:t>segala</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waktu</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bisa</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menggunakannya</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selama</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terhubung</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secara</a:t>
            </a:r>
            <a:r>
              <a:rPr lang="en-ID" sz="2800" dirty="0">
                <a:solidFill>
                  <a:srgbClr val="212121"/>
                </a:solidFill>
                <a:effectLst/>
                <a:ea typeface="Cambria" panose="02040503050406030204" pitchFamily="18" charset="0"/>
                <a:cs typeface="Cambria" panose="02040503050406030204" pitchFamily="18" charset="0"/>
              </a:rPr>
              <a:t> online di </a:t>
            </a:r>
            <a:r>
              <a:rPr lang="en-ID" sz="2800" dirty="0" err="1">
                <a:solidFill>
                  <a:srgbClr val="212121"/>
                </a:solidFill>
                <a:effectLst/>
                <a:ea typeface="Cambria" panose="02040503050406030204" pitchFamily="18" charset="0"/>
                <a:cs typeface="Cambria" panose="02040503050406030204" pitchFamily="18" charset="0"/>
              </a:rPr>
              <a:t>jaringan</a:t>
            </a:r>
            <a:r>
              <a:rPr lang="en-ID" sz="2800" dirty="0">
                <a:solidFill>
                  <a:srgbClr val="212121"/>
                </a:solidFill>
                <a:effectLst/>
                <a:ea typeface="Cambria" panose="02040503050406030204" pitchFamily="18" charset="0"/>
                <a:cs typeface="Cambria" panose="02040503050406030204" pitchFamily="18" charset="0"/>
              </a:rPr>
              <a:t> internet. </a:t>
            </a:r>
            <a:r>
              <a:rPr lang="en-ID" sz="2800" dirty="0" err="1">
                <a:solidFill>
                  <a:srgbClr val="212121"/>
                </a:solidFill>
                <a:effectLst/>
                <a:ea typeface="Cambria" panose="02040503050406030204" pitchFamily="18" charset="0"/>
                <a:cs typeface="Cambria" panose="02040503050406030204" pitchFamily="18" charset="0"/>
              </a:rPr>
              <a:t>Secara</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teknis</a:t>
            </a:r>
            <a:r>
              <a:rPr lang="en-ID" sz="2800" dirty="0">
                <a:solidFill>
                  <a:srgbClr val="212121"/>
                </a:solidFill>
                <a:effectLst/>
                <a:ea typeface="Cambria" panose="02040503050406030204" pitchFamily="18" charset="0"/>
                <a:cs typeface="Cambria" panose="02040503050406030204" pitchFamily="18" charset="0"/>
              </a:rPr>
              <a:t>, website </a:t>
            </a:r>
            <a:r>
              <a:rPr lang="en-ID" sz="2800" dirty="0" err="1">
                <a:solidFill>
                  <a:srgbClr val="212121"/>
                </a:solidFill>
                <a:effectLst/>
                <a:ea typeface="Cambria" panose="02040503050406030204" pitchFamily="18" charset="0"/>
                <a:cs typeface="Cambria" panose="02040503050406030204" pitchFamily="18" charset="0"/>
              </a:rPr>
              <a:t>adalah</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kumpulan</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dari</a:t>
            </a:r>
            <a:r>
              <a:rPr lang="en-ID" sz="2800" dirty="0">
                <a:solidFill>
                  <a:srgbClr val="212121"/>
                </a:solidFill>
                <a:effectLst/>
                <a:ea typeface="Cambria" panose="02040503050406030204" pitchFamily="18" charset="0"/>
                <a:cs typeface="Cambria" panose="02040503050406030204" pitchFamily="18" charset="0"/>
              </a:rPr>
              <a:t> page, yang </a:t>
            </a:r>
            <a:r>
              <a:rPr lang="en-ID" sz="2800" dirty="0" err="1">
                <a:solidFill>
                  <a:srgbClr val="212121"/>
                </a:solidFill>
                <a:effectLst/>
                <a:ea typeface="Cambria" panose="02040503050406030204" pitchFamily="18" charset="0"/>
                <a:cs typeface="Cambria" panose="02040503050406030204" pitchFamily="18" charset="0"/>
              </a:rPr>
              <a:t>tergabung</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kedalam</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suatu</a:t>
            </a:r>
            <a:r>
              <a:rPr lang="en-ID" sz="2800" dirty="0">
                <a:solidFill>
                  <a:srgbClr val="212121"/>
                </a:solidFill>
                <a:effectLst/>
                <a:ea typeface="Cambria" panose="02040503050406030204" pitchFamily="18" charset="0"/>
                <a:cs typeface="Cambria" panose="02040503050406030204" pitchFamily="18" charset="0"/>
              </a:rPr>
              <a:t> domain </a:t>
            </a:r>
            <a:r>
              <a:rPr lang="en-ID" sz="2800" dirty="0" err="1">
                <a:solidFill>
                  <a:srgbClr val="212121"/>
                </a:solidFill>
                <a:effectLst/>
                <a:ea typeface="Cambria" panose="02040503050406030204" pitchFamily="18" charset="0"/>
                <a:cs typeface="Cambria" panose="02040503050406030204" pitchFamily="18" charset="0"/>
              </a:rPr>
              <a:t>atau</a:t>
            </a:r>
            <a:r>
              <a:rPr lang="en-ID" sz="2800" dirty="0">
                <a:solidFill>
                  <a:srgbClr val="212121"/>
                </a:solidFill>
                <a:effectLst/>
                <a:ea typeface="Cambria" panose="02040503050406030204" pitchFamily="18" charset="0"/>
                <a:cs typeface="Cambria" panose="02040503050406030204" pitchFamily="18" charset="0"/>
              </a:rPr>
              <a:t> subdomain </a:t>
            </a:r>
            <a:r>
              <a:rPr lang="en-ID" sz="2800" dirty="0" err="1">
                <a:solidFill>
                  <a:srgbClr val="212121"/>
                </a:solidFill>
                <a:effectLst/>
                <a:ea typeface="Cambria" panose="02040503050406030204" pitchFamily="18" charset="0"/>
                <a:cs typeface="Cambria" panose="02040503050406030204" pitchFamily="18" charset="0"/>
              </a:rPr>
              <a:t>tertentu</a:t>
            </a:r>
            <a:r>
              <a:rPr lang="en-ID" sz="2800" dirty="0">
                <a:solidFill>
                  <a:srgbClr val="212121"/>
                </a:solidFill>
                <a:effectLst/>
                <a:ea typeface="Cambria" panose="02040503050406030204" pitchFamily="18" charset="0"/>
                <a:cs typeface="Cambria" panose="02040503050406030204" pitchFamily="18" charset="0"/>
              </a:rPr>
              <a:t>. Website- website yang </a:t>
            </a:r>
            <a:r>
              <a:rPr lang="en-ID" sz="2800" dirty="0" err="1">
                <a:solidFill>
                  <a:srgbClr val="212121"/>
                </a:solidFill>
                <a:effectLst/>
                <a:ea typeface="Cambria" panose="02040503050406030204" pitchFamily="18" charset="0"/>
                <a:cs typeface="Cambria" panose="02040503050406030204" pitchFamily="18" charset="0"/>
              </a:rPr>
              <a:t>ada</a:t>
            </a:r>
            <a:r>
              <a:rPr lang="en-ID" sz="2800" dirty="0">
                <a:solidFill>
                  <a:srgbClr val="212121"/>
                </a:solidFill>
                <a:effectLst/>
                <a:ea typeface="Cambria" panose="02040503050406030204" pitchFamily="18" charset="0"/>
                <a:cs typeface="Cambria" panose="02040503050406030204" pitchFamily="18" charset="0"/>
              </a:rPr>
              <a:t> </a:t>
            </a:r>
            <a:r>
              <a:rPr lang="en-ID" sz="2800" dirty="0" err="1">
                <a:solidFill>
                  <a:srgbClr val="212121"/>
                </a:solidFill>
                <a:effectLst/>
                <a:ea typeface="Cambria" panose="02040503050406030204" pitchFamily="18" charset="0"/>
                <a:cs typeface="Cambria" panose="02040503050406030204" pitchFamily="18" charset="0"/>
              </a:rPr>
              <a:t>berada</a:t>
            </a:r>
            <a:r>
              <a:rPr lang="en-ID" sz="2800" dirty="0">
                <a:solidFill>
                  <a:srgbClr val="212121"/>
                </a:solidFill>
                <a:effectLst/>
                <a:ea typeface="Cambria" panose="02040503050406030204" pitchFamily="18" charset="0"/>
                <a:cs typeface="Cambria" panose="02040503050406030204" pitchFamily="18" charset="0"/>
              </a:rPr>
              <a:t> di </a:t>
            </a:r>
            <a:r>
              <a:rPr lang="en-ID" sz="2800" dirty="0" err="1">
                <a:solidFill>
                  <a:srgbClr val="212121"/>
                </a:solidFill>
                <a:effectLst/>
                <a:ea typeface="Cambria" panose="02040503050406030204" pitchFamily="18" charset="0"/>
                <a:cs typeface="Cambria" panose="02040503050406030204" pitchFamily="18" charset="0"/>
              </a:rPr>
              <a:t>dalam</a:t>
            </a:r>
            <a:r>
              <a:rPr lang="en-ID" sz="2800" dirty="0">
                <a:solidFill>
                  <a:srgbClr val="212121"/>
                </a:solidFill>
                <a:effectLst/>
                <a:ea typeface="Cambria" panose="02040503050406030204" pitchFamily="18" charset="0"/>
                <a:cs typeface="Cambria" panose="02040503050406030204" pitchFamily="18" charset="0"/>
              </a:rPr>
              <a:t> World Wide Web(WWW) Internet.</a:t>
            </a:r>
            <a:r>
              <a:rPr lang="en-ID" sz="2800" dirty="0">
                <a:solidFill>
                  <a:srgbClr val="000000"/>
                </a:solidFill>
                <a:effectLst/>
                <a:ea typeface="Cambria" panose="02040503050406030204" pitchFamily="18" charset="0"/>
                <a:cs typeface="Cambria" panose="02040503050406030204" pitchFamily="18" charset="0"/>
              </a:rPr>
              <a:t> </a:t>
            </a:r>
          </a:p>
          <a:p>
            <a:pPr marL="0" indent="0">
              <a:lnSpc>
                <a:spcPct val="150000"/>
              </a:lnSpc>
              <a:buNone/>
            </a:pPr>
            <a:endParaRPr lang="en-ID" sz="2800" dirty="0">
              <a:solidFill>
                <a:srgbClr val="000000"/>
              </a:solidFill>
              <a:effectLst/>
              <a:ea typeface="Calibri" panose="020F0502020204030204" pitchFamily="34" charset="0"/>
            </a:endParaRPr>
          </a:p>
          <a:p>
            <a:pPr marL="0" indent="0">
              <a:buNone/>
            </a:pPr>
            <a:endParaRPr lang="en-US" sz="4000" b="1" dirty="0"/>
          </a:p>
          <a:p>
            <a:pPr marL="0" indent="0">
              <a:buNone/>
            </a:pPr>
            <a:endParaRPr lang="en-ID" sz="4000" b="1" dirty="0"/>
          </a:p>
        </p:txBody>
      </p:sp>
    </p:spTree>
    <p:extLst>
      <p:ext uri="{BB962C8B-B14F-4D97-AF65-F5344CB8AC3E}">
        <p14:creationId xmlns:p14="http://schemas.microsoft.com/office/powerpoint/2010/main" val="1327714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5600BB-BEA1-41BF-AFE2-4031F905C9D5}"/>
              </a:ext>
            </a:extLst>
          </p:cNvPr>
          <p:cNvSpPr>
            <a:spLocks noGrp="1"/>
          </p:cNvSpPr>
          <p:nvPr>
            <p:ph idx="1"/>
          </p:nvPr>
        </p:nvSpPr>
        <p:spPr>
          <a:xfrm>
            <a:off x="2298927" y="1161141"/>
            <a:ext cx="8915400" cy="3908879"/>
          </a:xfrm>
        </p:spPr>
        <p:txBody>
          <a:bodyPr/>
          <a:lstStyle/>
          <a:p>
            <a:pPr marL="0" indent="0">
              <a:lnSpc>
                <a:spcPct val="107000"/>
              </a:lnSpc>
              <a:spcAft>
                <a:spcPts val="95"/>
              </a:spcAft>
              <a:buNone/>
            </a:pPr>
            <a:r>
              <a:rPr lang="en-ID" sz="4000" b="1" kern="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Fungsi</a:t>
            </a:r>
            <a:r>
              <a:rPr lang="en-ID" sz="4000" b="1" kern="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Website</a:t>
            </a:r>
            <a:r>
              <a:rPr lang="en-ID" sz="4000" b="1" kern="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ID" sz="4000" dirty="0">
              <a:solidFill>
                <a:srgbClr val="000000"/>
              </a:solidFill>
              <a:effectLst/>
              <a:latin typeface="Calibri" panose="020F0502020204030204" pitchFamily="34" charset="0"/>
              <a:ea typeface="Calibri" panose="020F0502020204030204" pitchFamily="34" charset="0"/>
            </a:endParaRPr>
          </a:p>
          <a:p>
            <a:pPr marL="252730">
              <a:lnSpc>
                <a:spcPct val="105000"/>
              </a:lnSpc>
              <a:spcAft>
                <a:spcPts val="800"/>
              </a:spcAft>
            </a:pP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Kita tau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bahwa</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website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memiliki</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banyak</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manfaat</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Dan website juga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memiliki</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banyak</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jenis</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dan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setiap</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jenis</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nya</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memiliki</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a:t>
            </a:r>
            <a:r>
              <a:rPr lang="en-ID" sz="2800" dirty="0" err="1">
                <a:solidFill>
                  <a:srgbClr val="111111"/>
                </a:solidFill>
                <a:effectLst/>
                <a:latin typeface="Cambria" panose="02040503050406030204" pitchFamily="18" charset="0"/>
                <a:ea typeface="Cambria" panose="02040503050406030204" pitchFamily="18" charset="0"/>
                <a:cs typeface="Cambria" panose="02040503050406030204" pitchFamily="18" charset="0"/>
              </a:rPr>
              <a:t>fungsi</a:t>
            </a:r>
            <a:r>
              <a:rPr lang="en-ID" sz="280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t> masing-masing</a:t>
            </a:r>
            <a:r>
              <a:rPr lang="en-ID"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ID" sz="2800" dirty="0">
              <a:solidFill>
                <a:srgbClr val="000000"/>
              </a:solidFill>
              <a:effectLst/>
              <a:latin typeface="Calibri" panose="020F0502020204030204" pitchFamily="34" charset="0"/>
              <a:ea typeface="Calibri" panose="020F0502020204030204" pitchFamily="34" charset="0"/>
            </a:endParaRPr>
          </a:p>
          <a:p>
            <a:endParaRPr lang="en-ID" dirty="0"/>
          </a:p>
        </p:txBody>
      </p:sp>
    </p:spTree>
    <p:extLst>
      <p:ext uri="{BB962C8B-B14F-4D97-AF65-F5344CB8AC3E}">
        <p14:creationId xmlns:p14="http://schemas.microsoft.com/office/powerpoint/2010/main" val="3678132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F660B-C416-438C-9211-46C5CC8C27B8}"/>
              </a:ext>
            </a:extLst>
          </p:cNvPr>
          <p:cNvSpPr>
            <a:spLocks noGrp="1"/>
          </p:cNvSpPr>
          <p:nvPr>
            <p:ph type="title"/>
          </p:nvPr>
        </p:nvSpPr>
        <p:spPr>
          <a:xfrm>
            <a:off x="2592925" y="624109"/>
            <a:ext cx="8911687" cy="5405215"/>
          </a:xfrm>
        </p:spPr>
        <p:txBody>
          <a:bodyPr>
            <a:normAutofit/>
          </a:bodyPr>
          <a:lstStyle/>
          <a:p>
            <a:pPr marL="0" marR="0" lvl="0" indent="0" defTabSz="914400" rtl="0" eaLnBrk="0" fontAlgn="base" latinLnBrk="0" hangingPunct="0">
              <a:lnSpc>
                <a:spcPct val="100000"/>
              </a:lnSpc>
              <a:spcBef>
                <a:spcPct val="0"/>
              </a:spcBef>
              <a:spcAft>
                <a:spcPct val="0"/>
              </a:spcAft>
              <a:tabLst>
                <a:tab pos="577850" algn="ctr"/>
                <a:tab pos="1901825" algn="ctr"/>
              </a:tabLst>
            </a:pPr>
            <a:r>
              <a:rPr kumimoji="0" lang="en-US" altLang="en-US" sz="3600" b="1"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Website </a:t>
            </a:r>
            <a:r>
              <a:rPr kumimoji="0" lang="en-US" altLang="en-US" sz="3600" b="1"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Sebagai</a:t>
            </a:r>
            <a:r>
              <a:rPr kumimoji="0" lang="en-US" altLang="en-US" sz="3600" b="1"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Sarana </a:t>
            </a:r>
            <a:r>
              <a:rPr kumimoji="0" lang="en-US" altLang="en-US" sz="3600" b="1"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Informasi</a:t>
            </a:r>
            <a:r>
              <a:rPr kumimoji="0" lang="en-US" altLang="en-US" sz="3600" b="1"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2400" b="1"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 </a:t>
            </a:r>
            <a:br>
              <a:rPr kumimoji="0" lang="en-US" altLang="en-US" sz="2700" b="0" i="0" u="none" strike="noStrike" cap="none" normalizeH="0" baseline="0" dirty="0">
                <a:ln>
                  <a:noFill/>
                </a:ln>
                <a:solidFill>
                  <a:schemeClr val="tx1"/>
                </a:solidFill>
                <a:effectLst/>
                <a:latin typeface="Arial" panose="020B0604020202020204" pitchFamily="34" charset="0"/>
              </a:rPr>
            </a:b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Ini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adalah</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fungsi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utama</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dari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website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umumnya</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yaitu</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sebagai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sarana</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informasi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Website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bisa</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jadi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suatu</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media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untuk</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menyebarkan</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informasi-informasi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ke</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publik</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Idealnya</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memang</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website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dijadikan</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sarana</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edukasi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akan</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berbagai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topik</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yang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ada</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Contohnya</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saat</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ini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kita</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akan</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membuat</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sebuah</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website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tentang</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asrama yang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akan</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membantu</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mahasiswa</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mengakses</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dan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mencari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tau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secara</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dalam</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mengenai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 asrama di IT Del </a:t>
            </a:r>
            <a:br>
              <a:rPr kumimoji="0" lang="en-US" altLang="en-US" sz="2700" b="0" i="0" u="none" strike="noStrike" cap="none" normalizeH="0" baseline="0" dirty="0">
                <a:ln>
                  <a:noFill/>
                </a:ln>
                <a:solidFill>
                  <a:schemeClr val="tx1"/>
                </a:solidFill>
                <a:effectLst/>
                <a:latin typeface="Arial" panose="020B0604020202020204" pitchFamily="34" charset="0"/>
              </a:rPr>
            </a:br>
            <a:r>
              <a:rPr kumimoji="0" lang="en-US" altLang="en-US" sz="2700" b="0" i="0" u="none" strike="noStrike" cap="none" normalizeH="0" baseline="0" dirty="0" err="1">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Laguboti</a:t>
            </a:r>
            <a:r>
              <a:rPr kumimoji="0" lang="en-US" altLang="en-US" sz="2700" b="0" i="0" u="none" strike="noStrike" cap="none" normalizeH="0" baseline="0" dirty="0">
                <a:ln>
                  <a:noFill/>
                </a:ln>
                <a:solidFill>
                  <a:srgbClr val="212121"/>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en-US" sz="27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 </a:t>
            </a:r>
            <a:br>
              <a:rPr kumimoji="0" lang="en-US" altLang="en-US" sz="4800" b="0" i="0" u="none" strike="noStrike" cap="none" normalizeH="0" baseline="0" dirty="0">
                <a:ln>
                  <a:noFill/>
                </a:ln>
                <a:solidFill>
                  <a:schemeClr val="tx1"/>
                </a:solidFill>
                <a:effectLst/>
                <a:latin typeface="Arial" panose="020B0604020202020204" pitchFamily="34" charset="0"/>
              </a:rPr>
            </a:br>
            <a:endParaRPr lang="en-ID" dirty="0"/>
          </a:p>
        </p:txBody>
      </p:sp>
      <p:sp>
        <p:nvSpPr>
          <p:cNvPr id="4" name="Rectangle 2">
            <a:extLst>
              <a:ext uri="{FF2B5EF4-FFF2-40B4-BE49-F238E27FC236}">
                <a16:creationId xmlns:a16="http://schemas.microsoft.com/office/drawing/2014/main" id="{8B950A2F-AB55-4646-A585-70094793D03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pic>
        <p:nvPicPr>
          <p:cNvPr id="2049" name="Picture 218">
            <a:extLst>
              <a:ext uri="{FF2B5EF4-FFF2-40B4-BE49-F238E27FC236}">
                <a16:creationId xmlns:a16="http://schemas.microsoft.com/office/drawing/2014/main" id="{9A22A2AA-2846-424A-8679-31B94540F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127000" cy="1440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803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4541-82C5-4825-B497-00F332447551}"/>
              </a:ext>
            </a:extLst>
          </p:cNvPr>
          <p:cNvSpPr>
            <a:spLocks noGrp="1"/>
          </p:cNvSpPr>
          <p:nvPr>
            <p:ph type="title"/>
          </p:nvPr>
        </p:nvSpPr>
        <p:spPr/>
        <p:txBody>
          <a:bodyPr>
            <a:normAutofit/>
          </a:bodyPr>
          <a:lstStyle/>
          <a:p>
            <a:r>
              <a:rPr lang="en-ID" b="1" kern="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IMPLEMENTASI FUNGSI </a:t>
            </a:r>
            <a:br>
              <a:rPr lang="en-ID" b="1" kern="0" dirty="0">
                <a:solidFill>
                  <a:srgbClr val="111111"/>
                </a:solidFill>
                <a:effectLst/>
                <a:latin typeface="Cambria" panose="02040503050406030204" pitchFamily="18" charset="0"/>
                <a:ea typeface="Cambria" panose="02040503050406030204" pitchFamily="18" charset="0"/>
                <a:cs typeface="Cambria" panose="02040503050406030204" pitchFamily="18" charset="0"/>
              </a:rPr>
            </a:br>
            <a:endParaRPr lang="en-ID" dirty="0"/>
          </a:p>
        </p:txBody>
      </p:sp>
      <p:sp>
        <p:nvSpPr>
          <p:cNvPr id="3" name="Content Placeholder 2">
            <a:extLst>
              <a:ext uri="{FF2B5EF4-FFF2-40B4-BE49-F238E27FC236}">
                <a16:creationId xmlns:a16="http://schemas.microsoft.com/office/drawing/2014/main" id="{6F4E0DF3-81A0-409B-A5FB-25AD821CA154}"/>
              </a:ext>
            </a:extLst>
          </p:cNvPr>
          <p:cNvSpPr>
            <a:spLocks noGrp="1"/>
          </p:cNvSpPr>
          <p:nvPr>
            <p:ph idx="1"/>
          </p:nvPr>
        </p:nvSpPr>
        <p:spPr/>
        <p:txBody>
          <a:bodyPr/>
          <a:lstStyle/>
          <a:p>
            <a:pPr lvl="0" fontAlgn="base">
              <a:lnSpc>
                <a:spcPct val="107000"/>
              </a:lnSpc>
              <a:spcAft>
                <a:spcPts val="170"/>
              </a:spcAft>
              <a:buClr>
                <a:srgbClr val="000000"/>
              </a:buClr>
              <a:buSzPts val="1200"/>
              <a:buFont typeface="Wingdings" panose="05000000000000000000" pitchFamily="2" charset="2"/>
              <a:buChar char="q"/>
            </a:pPr>
            <a:r>
              <a:rPr lang="en-ID" sz="3200" u="none" strike="noStrike" dirty="0" err="1">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Implementasi</a:t>
            </a:r>
            <a:r>
              <a:rPr lang="en-ID" sz="3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CSS </a:t>
            </a:r>
          </a:p>
          <a:p>
            <a:pPr lvl="0" fontAlgn="base">
              <a:lnSpc>
                <a:spcPct val="107000"/>
              </a:lnSpc>
              <a:spcAft>
                <a:spcPts val="215"/>
              </a:spcAft>
              <a:buClr>
                <a:srgbClr val="000000"/>
              </a:buClr>
              <a:buSzPts val="1200"/>
              <a:buFont typeface="Wingdings" panose="05000000000000000000" pitchFamily="2" charset="2"/>
              <a:buChar char="q"/>
            </a:pPr>
            <a:r>
              <a:rPr lang="en-ID" sz="3200" u="none" strike="noStrike" dirty="0" err="1">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Implementasi</a:t>
            </a:r>
            <a:r>
              <a:rPr lang="en-ID" sz="3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JavaScript </a:t>
            </a:r>
          </a:p>
          <a:p>
            <a:pPr lvl="0" fontAlgn="base">
              <a:lnSpc>
                <a:spcPct val="107000"/>
              </a:lnSpc>
              <a:spcAft>
                <a:spcPts val="190"/>
              </a:spcAft>
              <a:buClr>
                <a:srgbClr val="000000"/>
              </a:buClr>
              <a:buSzPts val="1200"/>
              <a:buFont typeface="Wingdings" panose="05000000000000000000" pitchFamily="2" charset="2"/>
              <a:buChar char="q"/>
            </a:pPr>
            <a:r>
              <a:rPr lang="en-ID" sz="3200" u="none" strike="noStrike" dirty="0" err="1">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Implementasi</a:t>
            </a:r>
            <a:r>
              <a:rPr lang="en-ID" sz="3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Framework JS </a:t>
            </a:r>
          </a:p>
          <a:p>
            <a:pPr lvl="0" fontAlgn="base">
              <a:lnSpc>
                <a:spcPct val="107000"/>
              </a:lnSpc>
              <a:spcAft>
                <a:spcPts val="5"/>
              </a:spcAft>
              <a:buClr>
                <a:srgbClr val="000000"/>
              </a:buClr>
              <a:buSzPts val="1200"/>
              <a:buFont typeface="Wingdings" panose="05000000000000000000" pitchFamily="2" charset="2"/>
              <a:buChar char="q"/>
            </a:pPr>
            <a:r>
              <a:rPr lang="en-ID" sz="3200" u="none" strike="noStrike" dirty="0" err="1">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Bussiness</a:t>
            </a:r>
            <a:r>
              <a:rPr lang="en-ID" sz="3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Process </a:t>
            </a:r>
          </a:p>
          <a:p>
            <a:pPr marL="0" indent="0">
              <a:lnSpc>
                <a:spcPct val="107000"/>
              </a:lnSpc>
              <a:spcAft>
                <a:spcPts val="800"/>
              </a:spcAft>
              <a:buNone/>
            </a:pPr>
            <a:endParaRPr lang="en-ID" sz="3200" dirty="0">
              <a:solidFill>
                <a:srgbClr val="000000"/>
              </a:solidFill>
              <a:effectLst/>
              <a:latin typeface="Calibri" panose="020F0502020204030204" pitchFamily="34" charset="0"/>
              <a:ea typeface="Calibri" panose="020F0502020204030204" pitchFamily="34" charset="0"/>
            </a:endParaRPr>
          </a:p>
          <a:p>
            <a:endParaRPr lang="en-ID" dirty="0"/>
          </a:p>
        </p:txBody>
      </p:sp>
    </p:spTree>
    <p:extLst>
      <p:ext uri="{BB962C8B-B14F-4D97-AF65-F5344CB8AC3E}">
        <p14:creationId xmlns:p14="http://schemas.microsoft.com/office/powerpoint/2010/main" val="371295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44065D-E50B-4934-A50A-CD10EDF38393}"/>
              </a:ext>
            </a:extLst>
          </p:cNvPr>
          <p:cNvSpPr>
            <a:spLocks noGrp="1"/>
          </p:cNvSpPr>
          <p:nvPr>
            <p:ph idx="1"/>
          </p:nvPr>
        </p:nvSpPr>
        <p:spPr>
          <a:xfrm>
            <a:off x="1654629" y="464457"/>
            <a:ext cx="4298496" cy="5936343"/>
          </a:xfrm>
        </p:spPr>
        <p:txBody>
          <a:bodyPr>
            <a:normAutofit lnSpcReduction="10000"/>
          </a:bodyPr>
          <a:lstStyle/>
          <a:p>
            <a:pPr marL="252730" indent="0">
              <a:lnSpc>
                <a:spcPct val="107000"/>
              </a:lnSpc>
              <a:spcAft>
                <a:spcPts val="5"/>
              </a:spcAft>
              <a:buNone/>
            </a:pPr>
            <a:r>
              <a:rPr lang="en-ID" sz="2800" dirty="0">
                <a:solidFill>
                  <a:srgbClr val="000000"/>
                </a:solidFill>
                <a:effectLst/>
                <a:latin typeface="Calibri" panose="020F0502020204030204" pitchFamily="34" charset="0"/>
                <a:ea typeface="Calibri" panose="020F0502020204030204" pitchFamily="34" charset="0"/>
              </a:rPr>
              <a:t>A. </a:t>
            </a:r>
            <a:r>
              <a:rPr lang="en-ID" sz="2800" dirty="0" err="1">
                <a:solidFill>
                  <a:srgbClr val="000000"/>
                </a:solidFill>
                <a:effectLst/>
                <a:latin typeface="Calibri" panose="020F0502020204030204" pitchFamily="34" charset="0"/>
                <a:ea typeface="Calibri" panose="020F0502020204030204" pitchFamily="34" charset="0"/>
              </a:rPr>
              <a:t>Implementasi</a:t>
            </a:r>
            <a:r>
              <a:rPr lang="en-ID" sz="2800" dirty="0">
                <a:solidFill>
                  <a:srgbClr val="000000"/>
                </a:solidFill>
                <a:effectLst/>
                <a:latin typeface="Calibri" panose="020F0502020204030204" pitchFamily="34" charset="0"/>
                <a:ea typeface="Calibri" panose="020F0502020204030204" pitchFamily="34" charset="0"/>
              </a:rPr>
              <a:t> </a:t>
            </a:r>
            <a:r>
              <a:rPr lang="en-ID" sz="2800" dirty="0" err="1">
                <a:solidFill>
                  <a:srgbClr val="000000"/>
                </a:solidFill>
                <a:effectLst/>
                <a:latin typeface="Calibri" panose="020F0502020204030204" pitchFamily="34" charset="0"/>
                <a:ea typeface="Calibri" panose="020F0502020204030204" pitchFamily="34" charset="0"/>
              </a:rPr>
              <a:t>Fungsi</a:t>
            </a:r>
            <a:r>
              <a:rPr lang="en-ID" sz="2800" dirty="0">
                <a:solidFill>
                  <a:srgbClr val="000000"/>
                </a:solidFill>
                <a:effectLst/>
                <a:latin typeface="Calibri" panose="020F0502020204030204" pitchFamily="34" charset="0"/>
                <a:ea typeface="Calibri" panose="020F0502020204030204" pitchFamily="34" charset="0"/>
              </a:rPr>
              <a:t> </a:t>
            </a:r>
          </a:p>
          <a:p>
            <a:pPr marL="252730" indent="0">
              <a:lnSpc>
                <a:spcPct val="107000"/>
              </a:lnSpc>
              <a:spcAft>
                <a:spcPts val="5"/>
              </a:spcAft>
              <a:buNone/>
            </a:pPr>
            <a:r>
              <a:rPr lang="en-ID" sz="2800" dirty="0" err="1">
                <a:solidFill>
                  <a:srgbClr val="000000"/>
                </a:solidFill>
                <a:effectLst/>
                <a:latin typeface="Calibri" panose="020F0502020204030204" pitchFamily="34" charset="0"/>
                <a:ea typeface="Calibri" panose="020F0502020204030204" pitchFamily="34" charset="0"/>
              </a:rPr>
              <a:t>Implementasi</a:t>
            </a:r>
            <a:r>
              <a:rPr lang="en-ID" sz="2800" dirty="0">
                <a:solidFill>
                  <a:srgbClr val="000000"/>
                </a:solidFill>
                <a:effectLst/>
                <a:latin typeface="Calibri" panose="020F0502020204030204" pitchFamily="34" charset="0"/>
                <a:ea typeface="Calibri" panose="020F0502020204030204" pitchFamily="34" charset="0"/>
              </a:rPr>
              <a:t> CSS </a:t>
            </a:r>
            <a:r>
              <a:rPr lang="en-ID" sz="2800" dirty="0" err="1">
                <a:solidFill>
                  <a:srgbClr val="000000"/>
                </a:solidFill>
                <a:effectLst/>
                <a:latin typeface="Calibri" panose="020F0502020204030204" pitchFamily="34" charset="0"/>
                <a:ea typeface="Calibri" panose="020F0502020204030204" pitchFamily="34" charset="0"/>
              </a:rPr>
              <a:t>ada</a:t>
            </a:r>
            <a:r>
              <a:rPr lang="en-ID" sz="2800" dirty="0">
                <a:solidFill>
                  <a:srgbClr val="000000"/>
                </a:solidFill>
                <a:effectLst/>
                <a:latin typeface="Calibri" panose="020F0502020204030204" pitchFamily="34" charset="0"/>
                <a:ea typeface="Calibri" panose="020F0502020204030204" pitchFamily="34" charset="0"/>
              </a:rPr>
              <a:t> pada </a:t>
            </a:r>
            <a:r>
              <a:rPr lang="en-ID" sz="2800" dirty="0" err="1">
                <a:solidFill>
                  <a:srgbClr val="000000"/>
                </a:solidFill>
                <a:effectLst/>
                <a:latin typeface="Calibri" panose="020F0502020204030204" pitchFamily="34" charset="0"/>
                <a:ea typeface="Calibri" panose="020F0502020204030204" pitchFamily="34" charset="0"/>
              </a:rPr>
              <a:t>bagian</a:t>
            </a:r>
            <a:r>
              <a:rPr lang="en-ID" sz="2800" dirty="0">
                <a:solidFill>
                  <a:srgbClr val="000000"/>
                </a:solidFill>
                <a:effectLst/>
                <a:latin typeface="Calibri" panose="020F0502020204030204" pitchFamily="34" charset="0"/>
                <a:ea typeface="Calibri" panose="020F0502020204030204" pitchFamily="34" charset="0"/>
              </a:rPr>
              <a:t> : </a:t>
            </a:r>
          </a:p>
          <a:p>
            <a:pPr marL="472440" indent="0">
              <a:lnSpc>
                <a:spcPct val="107000"/>
              </a:lnSpc>
              <a:spcAft>
                <a:spcPts val="5"/>
              </a:spcAft>
              <a:buNone/>
            </a:pPr>
            <a:r>
              <a:rPr lang="en-ID" sz="2800" dirty="0">
                <a:solidFill>
                  <a:srgbClr val="000000"/>
                </a:solidFill>
                <a:effectLst/>
                <a:latin typeface="Calibri" panose="020F0502020204030204" pitchFamily="34" charset="0"/>
                <a:ea typeface="Calibri" panose="020F0502020204030204" pitchFamily="34" charset="0"/>
              </a:rPr>
              <a:t>1.</a:t>
            </a:r>
            <a:r>
              <a:rPr lang="en-ID" sz="2800" dirty="0">
                <a:solidFill>
                  <a:srgbClr val="000000"/>
                </a:solidFill>
                <a:effectLst/>
                <a:latin typeface="Arial" panose="020B0604020202020204" pitchFamily="34" charset="0"/>
                <a:ea typeface="Arial" panose="020B0604020202020204" pitchFamily="34" charset="0"/>
              </a:rPr>
              <a:t> </a:t>
            </a:r>
            <a:r>
              <a:rPr lang="en-ID" sz="2800" dirty="0">
                <a:solidFill>
                  <a:srgbClr val="000000"/>
                </a:solidFill>
                <a:effectLst/>
                <a:latin typeface="Calibri" panose="020F0502020204030204" pitchFamily="34" charset="0"/>
                <a:ea typeface="Calibri" panose="020F0502020204030204" pitchFamily="34" charset="0"/>
              </a:rPr>
              <a:t>Halaman Login </a:t>
            </a:r>
          </a:p>
          <a:p>
            <a:pPr marL="252730" indent="0">
              <a:lnSpc>
                <a:spcPct val="107000"/>
              </a:lnSpc>
              <a:spcAft>
                <a:spcPts val="5"/>
              </a:spcAft>
              <a:buNone/>
            </a:pPr>
            <a:r>
              <a:rPr lang="en-ID" sz="2800" dirty="0">
                <a:solidFill>
                  <a:srgbClr val="000000"/>
                </a:solidFill>
                <a:effectLst/>
                <a:latin typeface="Calibri" panose="020F0502020204030204" pitchFamily="34" charset="0"/>
                <a:ea typeface="Calibri" panose="020F0502020204030204" pitchFamily="34" charset="0"/>
              </a:rPr>
              <a:t>Login </a:t>
            </a:r>
            <a:r>
              <a:rPr lang="en-ID" sz="2800" dirty="0" err="1">
                <a:solidFill>
                  <a:srgbClr val="000000"/>
                </a:solidFill>
                <a:effectLst/>
                <a:latin typeface="Calibri" panose="020F0502020204030204" pitchFamily="34" charset="0"/>
                <a:ea typeface="Calibri" panose="020F0502020204030204" pitchFamily="34" charset="0"/>
              </a:rPr>
              <a:t>css</a:t>
            </a:r>
            <a:r>
              <a:rPr lang="en-ID" sz="2800" dirty="0">
                <a:solidFill>
                  <a:srgbClr val="000000"/>
                </a:solidFill>
                <a:effectLst/>
                <a:latin typeface="Calibri" panose="020F0502020204030204" pitchFamily="34" charset="0"/>
                <a:ea typeface="Calibri" panose="020F0502020204030204" pitchFamily="34" charset="0"/>
              </a:rPr>
              <a:t> </a:t>
            </a:r>
            <a:r>
              <a:rPr lang="en-ID" sz="2800" dirty="0" err="1">
                <a:solidFill>
                  <a:srgbClr val="000000"/>
                </a:solidFill>
                <a:effectLst/>
                <a:latin typeface="Calibri" panose="020F0502020204030204" pitchFamily="34" charset="0"/>
                <a:ea typeface="Calibri" panose="020F0502020204030204" pitchFamily="34" charset="0"/>
              </a:rPr>
              <a:t>digunakan</a:t>
            </a:r>
            <a:r>
              <a:rPr lang="en-ID" sz="2800" dirty="0">
                <a:solidFill>
                  <a:srgbClr val="000000"/>
                </a:solidFill>
                <a:effectLst/>
                <a:latin typeface="Calibri" panose="020F0502020204030204" pitchFamily="34" charset="0"/>
                <a:ea typeface="Calibri" panose="020F0502020204030204" pitchFamily="34" charset="0"/>
              </a:rPr>
              <a:t> </a:t>
            </a:r>
            <a:r>
              <a:rPr lang="en-ID" sz="2800" dirty="0" err="1">
                <a:solidFill>
                  <a:srgbClr val="000000"/>
                </a:solidFill>
                <a:effectLst/>
                <a:latin typeface="Calibri" panose="020F0502020204030204" pitchFamily="34" charset="0"/>
                <a:ea typeface="Calibri" panose="020F0502020204030204" pitchFamily="34" charset="0"/>
              </a:rPr>
              <a:t>untuk</a:t>
            </a:r>
            <a:r>
              <a:rPr lang="en-ID" sz="2800" dirty="0">
                <a:solidFill>
                  <a:srgbClr val="000000"/>
                </a:solidFill>
                <a:effectLst/>
                <a:latin typeface="Calibri" panose="020F0502020204030204" pitchFamily="34" charset="0"/>
                <a:ea typeface="Calibri" panose="020F0502020204030204" pitchFamily="34" charset="0"/>
              </a:rPr>
              <a:t> </a:t>
            </a:r>
            <a:r>
              <a:rPr lang="en-ID" sz="2800" dirty="0" err="1">
                <a:solidFill>
                  <a:srgbClr val="000000"/>
                </a:solidFill>
                <a:effectLst/>
                <a:latin typeface="Calibri" panose="020F0502020204030204" pitchFamily="34" charset="0"/>
                <a:ea typeface="Calibri" panose="020F0502020204030204" pitchFamily="34" charset="0"/>
              </a:rPr>
              <a:t>memperindah</a:t>
            </a:r>
            <a:r>
              <a:rPr lang="en-ID" sz="2800" dirty="0">
                <a:solidFill>
                  <a:srgbClr val="000000"/>
                </a:solidFill>
                <a:effectLst/>
                <a:latin typeface="Calibri" panose="020F0502020204030204" pitchFamily="34" charset="0"/>
                <a:ea typeface="Calibri" panose="020F0502020204030204" pitchFamily="34" charset="0"/>
              </a:rPr>
              <a:t> </a:t>
            </a:r>
            <a:r>
              <a:rPr lang="en-ID" sz="2800" dirty="0" err="1">
                <a:solidFill>
                  <a:srgbClr val="000000"/>
                </a:solidFill>
                <a:effectLst/>
                <a:latin typeface="Calibri" panose="020F0502020204030204" pitchFamily="34" charset="0"/>
                <a:ea typeface="Calibri" panose="020F0502020204030204" pitchFamily="34" charset="0"/>
              </a:rPr>
              <a:t>tampilan</a:t>
            </a:r>
            <a:r>
              <a:rPr lang="en-ID" sz="2800" dirty="0">
                <a:solidFill>
                  <a:srgbClr val="000000"/>
                </a:solidFill>
                <a:effectLst/>
                <a:latin typeface="Calibri" panose="020F0502020204030204" pitchFamily="34" charset="0"/>
                <a:ea typeface="Calibri" panose="020F0502020204030204" pitchFamily="34" charset="0"/>
              </a:rPr>
              <a:t> pada </a:t>
            </a:r>
            <a:r>
              <a:rPr lang="en-ID" sz="2800" dirty="0" err="1">
                <a:solidFill>
                  <a:srgbClr val="000000"/>
                </a:solidFill>
                <a:effectLst/>
                <a:latin typeface="Calibri" panose="020F0502020204030204" pitchFamily="34" charset="0"/>
                <a:ea typeface="Calibri" panose="020F0502020204030204" pitchFamily="34" charset="0"/>
              </a:rPr>
              <a:t>halaman</a:t>
            </a:r>
            <a:r>
              <a:rPr lang="en-ID" sz="2800" dirty="0">
                <a:solidFill>
                  <a:srgbClr val="000000"/>
                </a:solidFill>
                <a:effectLst/>
                <a:latin typeface="Calibri" panose="020F0502020204030204" pitchFamily="34" charset="0"/>
                <a:ea typeface="Calibri" panose="020F0502020204030204" pitchFamily="34" charset="0"/>
              </a:rPr>
              <a:t> login </a:t>
            </a:r>
            <a:r>
              <a:rPr lang="en-ID" sz="2800" dirty="0" err="1">
                <a:solidFill>
                  <a:srgbClr val="000000"/>
                </a:solidFill>
                <a:effectLst/>
                <a:latin typeface="Calibri" panose="020F0502020204030204" pitchFamily="34" charset="0"/>
                <a:ea typeface="Calibri" panose="020F0502020204030204" pitchFamily="34" charset="0"/>
              </a:rPr>
              <a:t>seperti</a:t>
            </a:r>
            <a:r>
              <a:rPr lang="en-ID" sz="2800" dirty="0">
                <a:solidFill>
                  <a:srgbClr val="000000"/>
                </a:solidFill>
                <a:effectLst/>
                <a:latin typeface="Calibri" panose="020F0502020204030204" pitchFamily="34" charset="0"/>
                <a:ea typeface="Calibri" panose="020F0502020204030204" pitchFamily="34" charset="0"/>
              </a:rPr>
              <a:t> pada body, </a:t>
            </a:r>
            <a:r>
              <a:rPr lang="en-ID" sz="2800" dirty="0" err="1">
                <a:solidFill>
                  <a:srgbClr val="000000"/>
                </a:solidFill>
                <a:effectLst/>
                <a:latin typeface="Calibri" panose="020F0502020204030204" pitchFamily="34" charset="0"/>
                <a:ea typeface="Calibri" panose="020F0502020204030204" pitchFamily="34" charset="0"/>
              </a:rPr>
              <a:t>fieldset</a:t>
            </a:r>
            <a:r>
              <a:rPr lang="en-ID" sz="2800" dirty="0">
                <a:solidFill>
                  <a:srgbClr val="000000"/>
                </a:solidFill>
                <a:effectLst/>
                <a:latin typeface="Calibri" panose="020F0502020204030204" pitchFamily="34" charset="0"/>
                <a:ea typeface="Calibri" panose="020F0502020204030204" pitchFamily="34" charset="0"/>
              </a:rPr>
              <a:t>, dan login, dan lain </a:t>
            </a:r>
            <a:r>
              <a:rPr lang="en-ID" sz="2800" dirty="0" err="1">
                <a:solidFill>
                  <a:srgbClr val="000000"/>
                </a:solidFill>
                <a:effectLst/>
                <a:latin typeface="Calibri" panose="020F0502020204030204" pitchFamily="34" charset="0"/>
                <a:ea typeface="Calibri" panose="020F0502020204030204" pitchFamily="34" charset="0"/>
              </a:rPr>
              <a:t>lain</a:t>
            </a:r>
            <a:r>
              <a:rPr lang="en-ID" sz="2800" dirty="0">
                <a:solidFill>
                  <a:srgbClr val="000000"/>
                </a:solidFill>
                <a:effectLst/>
                <a:latin typeface="Calibri" panose="020F0502020204030204" pitchFamily="34" charset="0"/>
                <a:ea typeface="Calibri" panose="020F0502020204030204" pitchFamily="34" charset="0"/>
              </a:rPr>
              <a:t>. Dan </a:t>
            </a:r>
            <a:r>
              <a:rPr lang="en-ID" sz="2800" dirty="0" err="1">
                <a:solidFill>
                  <a:srgbClr val="000000"/>
                </a:solidFill>
                <a:effectLst/>
                <a:latin typeface="Calibri" panose="020F0502020204030204" pitchFamily="34" charset="0"/>
                <a:ea typeface="Calibri" panose="020F0502020204030204" pitchFamily="34" charset="0"/>
              </a:rPr>
              <a:t>dapat</a:t>
            </a:r>
            <a:r>
              <a:rPr lang="en-ID" sz="2800" dirty="0">
                <a:solidFill>
                  <a:srgbClr val="000000"/>
                </a:solidFill>
                <a:effectLst/>
                <a:latin typeface="Calibri" panose="020F0502020204030204" pitchFamily="34" charset="0"/>
                <a:ea typeface="Calibri" panose="020F0502020204030204" pitchFamily="34" charset="0"/>
              </a:rPr>
              <a:t> </a:t>
            </a:r>
            <a:r>
              <a:rPr lang="en-ID" sz="2800" dirty="0" err="1">
                <a:solidFill>
                  <a:srgbClr val="000000"/>
                </a:solidFill>
                <a:effectLst/>
                <a:latin typeface="Calibri" panose="020F0502020204030204" pitchFamily="34" charset="0"/>
                <a:ea typeface="Calibri" panose="020F0502020204030204" pitchFamily="34" charset="0"/>
              </a:rPr>
              <a:t>kita</a:t>
            </a:r>
            <a:r>
              <a:rPr lang="en-ID" sz="2800" dirty="0">
                <a:solidFill>
                  <a:srgbClr val="000000"/>
                </a:solidFill>
                <a:effectLst/>
                <a:latin typeface="Calibri" panose="020F0502020204030204" pitchFamily="34" charset="0"/>
                <a:ea typeface="Calibri" panose="020F0502020204030204" pitchFamily="34" charset="0"/>
              </a:rPr>
              <a:t> </a:t>
            </a:r>
            <a:r>
              <a:rPr lang="en-ID" sz="2800" dirty="0" err="1">
                <a:solidFill>
                  <a:srgbClr val="000000"/>
                </a:solidFill>
                <a:effectLst/>
                <a:latin typeface="Calibri" panose="020F0502020204030204" pitchFamily="34" charset="0"/>
                <a:ea typeface="Calibri" panose="020F0502020204030204" pitchFamily="34" charset="0"/>
              </a:rPr>
              <a:t>lihat</a:t>
            </a:r>
            <a:r>
              <a:rPr lang="en-ID" sz="2800" dirty="0">
                <a:solidFill>
                  <a:srgbClr val="000000"/>
                </a:solidFill>
                <a:effectLst/>
                <a:latin typeface="Calibri" panose="020F0502020204030204" pitchFamily="34" charset="0"/>
                <a:ea typeface="Calibri" panose="020F0502020204030204" pitchFamily="34" charset="0"/>
              </a:rPr>
              <a:t> </a:t>
            </a:r>
            <a:r>
              <a:rPr lang="en-ID" sz="2800" dirty="0" err="1">
                <a:solidFill>
                  <a:srgbClr val="000000"/>
                </a:solidFill>
                <a:effectLst/>
                <a:latin typeface="Calibri" panose="020F0502020204030204" pitchFamily="34" charset="0"/>
                <a:ea typeface="Calibri" panose="020F0502020204030204" pitchFamily="34" charset="0"/>
              </a:rPr>
              <a:t>seperti</a:t>
            </a:r>
            <a:r>
              <a:rPr lang="en-ID" sz="2800" dirty="0">
                <a:solidFill>
                  <a:srgbClr val="000000"/>
                </a:solidFill>
                <a:effectLst/>
                <a:latin typeface="Calibri" panose="020F0502020204030204" pitchFamily="34" charset="0"/>
                <a:ea typeface="Calibri" panose="020F0502020204030204" pitchFamily="34" charset="0"/>
              </a:rPr>
              <a:t> </a:t>
            </a:r>
            <a:r>
              <a:rPr lang="en-ID" sz="2800" dirty="0" err="1">
                <a:solidFill>
                  <a:srgbClr val="000000"/>
                </a:solidFill>
                <a:effectLst/>
                <a:latin typeface="Calibri" panose="020F0502020204030204" pitchFamily="34" charset="0"/>
                <a:ea typeface="Calibri" panose="020F0502020204030204" pitchFamily="34" charset="0"/>
              </a:rPr>
              <a:t>gambar</a:t>
            </a:r>
            <a:r>
              <a:rPr lang="en-ID" sz="2800" dirty="0">
                <a:solidFill>
                  <a:srgbClr val="000000"/>
                </a:solidFill>
                <a:effectLst/>
                <a:latin typeface="Calibri" panose="020F0502020204030204" pitchFamily="34" charset="0"/>
                <a:ea typeface="Calibri" panose="020F0502020204030204" pitchFamily="34" charset="0"/>
              </a:rPr>
              <a:t> </a:t>
            </a:r>
            <a:r>
              <a:rPr lang="en-ID" sz="2800" dirty="0" err="1">
                <a:solidFill>
                  <a:srgbClr val="000000"/>
                </a:solidFill>
                <a:effectLst/>
                <a:latin typeface="Calibri" panose="020F0502020204030204" pitchFamily="34" charset="0"/>
                <a:ea typeface="Calibri" panose="020F0502020204030204" pitchFamily="34" charset="0"/>
              </a:rPr>
              <a:t>disamping</a:t>
            </a:r>
            <a:r>
              <a:rPr lang="en-ID" sz="2800" dirty="0">
                <a:solidFill>
                  <a:srgbClr val="000000"/>
                </a:solidFill>
                <a:effectLst/>
                <a:latin typeface="Calibri" panose="020F0502020204030204" pitchFamily="34" charset="0"/>
                <a:ea typeface="Calibri" panose="020F0502020204030204" pitchFamily="34" charset="0"/>
              </a:rPr>
              <a:t>. </a:t>
            </a:r>
          </a:p>
          <a:p>
            <a:pPr marL="0" indent="0">
              <a:buNone/>
            </a:pPr>
            <a:endParaRPr lang="en-ID" dirty="0"/>
          </a:p>
        </p:txBody>
      </p:sp>
      <p:pic>
        <p:nvPicPr>
          <p:cNvPr id="5" name="Picture 4">
            <a:extLst>
              <a:ext uri="{FF2B5EF4-FFF2-40B4-BE49-F238E27FC236}">
                <a16:creationId xmlns:a16="http://schemas.microsoft.com/office/drawing/2014/main" id="{45009E39-EEFC-49E5-AB57-E88F229E4AFB}"/>
              </a:ext>
            </a:extLst>
          </p:cNvPr>
          <p:cNvPicPr>
            <a:picLocks noChangeAspect="1"/>
          </p:cNvPicPr>
          <p:nvPr/>
        </p:nvPicPr>
        <p:blipFill rotWithShape="1">
          <a:blip r:embed="rId2"/>
          <a:srcRect t="12222" r="70156" b="9305"/>
          <a:stretch/>
        </p:blipFill>
        <p:spPr>
          <a:xfrm>
            <a:off x="6505574" y="1"/>
            <a:ext cx="5686426" cy="6868778"/>
          </a:xfrm>
          <a:prstGeom prst="rect">
            <a:avLst/>
          </a:prstGeom>
        </p:spPr>
      </p:pic>
    </p:spTree>
    <p:extLst>
      <p:ext uri="{BB962C8B-B14F-4D97-AF65-F5344CB8AC3E}">
        <p14:creationId xmlns:p14="http://schemas.microsoft.com/office/powerpoint/2010/main" val="283597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71E0B-02D9-43D7-B023-5DB3C879DF22}"/>
              </a:ext>
            </a:extLst>
          </p:cNvPr>
          <p:cNvSpPr>
            <a:spLocks noGrp="1"/>
          </p:cNvSpPr>
          <p:nvPr>
            <p:ph idx="1"/>
          </p:nvPr>
        </p:nvSpPr>
        <p:spPr/>
        <p:txBody>
          <a:bodyPr/>
          <a:lstStyle/>
          <a:p>
            <a:endParaRPr lang="en-ID"/>
          </a:p>
        </p:txBody>
      </p:sp>
      <p:pic>
        <p:nvPicPr>
          <p:cNvPr id="6" name="Picture 5">
            <a:extLst>
              <a:ext uri="{FF2B5EF4-FFF2-40B4-BE49-F238E27FC236}">
                <a16:creationId xmlns:a16="http://schemas.microsoft.com/office/drawing/2014/main" id="{560219A2-67CA-4D89-89CC-78F1BF20E8B1}"/>
              </a:ext>
            </a:extLst>
          </p:cNvPr>
          <p:cNvPicPr>
            <a:picLocks noChangeAspect="1"/>
          </p:cNvPicPr>
          <p:nvPr/>
        </p:nvPicPr>
        <p:blipFill rotWithShape="1">
          <a:blip r:embed="rId2"/>
          <a:srcRect t="10000" r="1641" b="6805"/>
          <a:stretch/>
        </p:blipFill>
        <p:spPr>
          <a:xfrm>
            <a:off x="0" y="685800"/>
            <a:ext cx="11991975" cy="5705475"/>
          </a:xfrm>
          <a:prstGeom prst="rect">
            <a:avLst/>
          </a:prstGeom>
        </p:spPr>
      </p:pic>
    </p:spTree>
    <p:extLst>
      <p:ext uri="{BB962C8B-B14F-4D97-AF65-F5344CB8AC3E}">
        <p14:creationId xmlns:p14="http://schemas.microsoft.com/office/powerpoint/2010/main" val="36447557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331</TotalTime>
  <Words>606</Words>
  <Application>Microsoft Office PowerPoint</Application>
  <PresentationFormat>Widescreen</PresentationFormat>
  <Paragraphs>57</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Adobe Garamond Pro Bold</vt:lpstr>
      <vt:lpstr>Arial</vt:lpstr>
      <vt:lpstr>Calibri</vt:lpstr>
      <vt:lpstr>Cambria</vt:lpstr>
      <vt:lpstr>Century Gothic</vt:lpstr>
      <vt:lpstr>Wingdings</vt:lpstr>
      <vt:lpstr>Wingdings 3</vt:lpstr>
      <vt:lpstr>Wisp</vt:lpstr>
      <vt:lpstr>PowerPoint Presentation</vt:lpstr>
      <vt:lpstr>PowerPoint Presentation</vt:lpstr>
      <vt:lpstr>Proyek Web Design  Asrama IT Del</vt:lpstr>
      <vt:lpstr>PowerPoint Presentation</vt:lpstr>
      <vt:lpstr>PowerPoint Presentation</vt:lpstr>
      <vt:lpstr>Website Sebagai Sarana Informasi    Ini adalah fungsi utama dari website umumnya yaitu sebagai sarana informasi. Website bisa jadi suatu media untuk menyebarkan informasi-informasi ke publik. Idealnya, memang website dijadikan sarana edukasi akan berbagai topik yang ada. Contohnya, saat ini kita akan membuat sebuah website tentang asrama yang akan membantu mahasiswa mengakses dan mencari tau secara dalam mengenai asrama di IT Del  Laguboti.  </vt:lpstr>
      <vt:lpstr>IMPLEMENTASI FUNGSI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Shopia Sibarani</dc:creator>
  <cp:lastModifiedBy>Shopia Sibarani</cp:lastModifiedBy>
  <cp:revision>21</cp:revision>
  <dcterms:created xsi:type="dcterms:W3CDTF">2020-12-03T04:01:37Z</dcterms:created>
  <dcterms:modified xsi:type="dcterms:W3CDTF">2021-01-02T14:14:14Z</dcterms:modified>
</cp:coreProperties>
</file>